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8" r:id="rId1"/>
    <p:sldMasterId id="2147483664" r:id="rId2"/>
    <p:sldMasterId id="2147483683" r:id="rId3"/>
  </p:sldMasterIdLst>
  <p:notesMasterIdLst>
    <p:notesMasterId r:id="rId20"/>
  </p:notesMasterIdLst>
  <p:handoutMasterIdLst>
    <p:handoutMasterId r:id="rId21"/>
  </p:handoutMasterIdLst>
  <p:sldIdLst>
    <p:sldId id="590" r:id="rId4"/>
    <p:sldId id="507" r:id="rId5"/>
    <p:sldId id="626" r:id="rId6"/>
    <p:sldId id="619" r:id="rId7"/>
    <p:sldId id="620" r:id="rId8"/>
    <p:sldId id="621" r:id="rId9"/>
    <p:sldId id="627" r:id="rId10"/>
    <p:sldId id="622" r:id="rId11"/>
    <p:sldId id="623" r:id="rId12"/>
    <p:sldId id="624" r:id="rId13"/>
    <p:sldId id="628" r:id="rId14"/>
    <p:sldId id="629" r:id="rId15"/>
    <p:sldId id="616" r:id="rId16"/>
    <p:sldId id="618" r:id="rId17"/>
    <p:sldId id="617" r:id="rId18"/>
    <p:sldId id="630" r:id="rId19"/>
  </p:sldIdLst>
  <p:sldSz cx="9144000" cy="6858000" type="screen4x3"/>
  <p:notesSz cx="6881813" cy="9296400"/>
  <p:defaultTextStyle>
    <a:defPPr>
      <a:defRPr lang="en-US"/>
    </a:defPPr>
    <a:lvl1pPr algn="l" rtl="0" eaLnBrk="0" fontAlgn="base" hangingPunct="0">
      <a:spcBef>
        <a:spcPct val="0"/>
      </a:spcBef>
      <a:spcAft>
        <a:spcPct val="0"/>
      </a:spcAft>
      <a:defRPr sz="2400" b="1" kern="1200">
        <a:solidFill>
          <a:schemeClr val="tx1"/>
        </a:solidFill>
        <a:latin typeface="Arial" charset="0"/>
        <a:ea typeface="+mn-ea"/>
        <a:cs typeface="+mn-cs"/>
      </a:defRPr>
    </a:lvl1pPr>
    <a:lvl2pPr marL="457200" algn="l" rtl="0" eaLnBrk="0" fontAlgn="base" hangingPunct="0">
      <a:spcBef>
        <a:spcPct val="0"/>
      </a:spcBef>
      <a:spcAft>
        <a:spcPct val="0"/>
      </a:spcAft>
      <a:defRPr sz="2400" b="1" kern="1200">
        <a:solidFill>
          <a:schemeClr val="tx1"/>
        </a:solidFill>
        <a:latin typeface="Arial" charset="0"/>
        <a:ea typeface="+mn-ea"/>
        <a:cs typeface="+mn-cs"/>
      </a:defRPr>
    </a:lvl2pPr>
    <a:lvl3pPr marL="914400" algn="l" rtl="0" eaLnBrk="0" fontAlgn="base" hangingPunct="0">
      <a:spcBef>
        <a:spcPct val="0"/>
      </a:spcBef>
      <a:spcAft>
        <a:spcPct val="0"/>
      </a:spcAft>
      <a:defRPr sz="2400" b="1" kern="1200">
        <a:solidFill>
          <a:schemeClr val="tx1"/>
        </a:solidFill>
        <a:latin typeface="Arial" charset="0"/>
        <a:ea typeface="+mn-ea"/>
        <a:cs typeface="+mn-cs"/>
      </a:defRPr>
    </a:lvl3pPr>
    <a:lvl4pPr marL="1371600" algn="l" rtl="0" eaLnBrk="0" fontAlgn="base" hangingPunct="0">
      <a:spcBef>
        <a:spcPct val="0"/>
      </a:spcBef>
      <a:spcAft>
        <a:spcPct val="0"/>
      </a:spcAft>
      <a:defRPr sz="2400" b="1" kern="1200">
        <a:solidFill>
          <a:schemeClr val="tx1"/>
        </a:solidFill>
        <a:latin typeface="Arial" charset="0"/>
        <a:ea typeface="+mn-ea"/>
        <a:cs typeface="+mn-cs"/>
      </a:defRPr>
    </a:lvl4pPr>
    <a:lvl5pPr marL="1828800" algn="l" rtl="0" eaLnBrk="0" fontAlgn="base" hangingPunct="0">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 Van Reenan" initials="JV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66"/>
    <a:srgbClr val="DCDDDB"/>
    <a:srgbClr val="FF3300"/>
    <a:srgbClr val="800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55" autoAdjust="0"/>
    <p:restoredTop sz="90977" autoAdjust="0"/>
  </p:normalViewPr>
  <p:slideViewPr>
    <p:cSldViewPr snapToGrid="0">
      <p:cViewPr>
        <p:scale>
          <a:sx n="60" d="100"/>
          <a:sy n="60" d="100"/>
        </p:scale>
        <p:origin x="-1291" y="-77"/>
      </p:cViewPr>
      <p:guideLst>
        <p:guide orient="horz" pos="1399"/>
        <p:guide pos="363"/>
        <p:guide pos="54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2091"/>
    </p:cViewPr>
  </p:sorterViewPr>
  <p:notesViewPr>
    <p:cSldViewPr snapToGrid="0">
      <p:cViewPr varScale="1">
        <p:scale>
          <a:sx n="69" d="100"/>
          <a:sy n="69" d="100"/>
        </p:scale>
        <p:origin x="-2784" y="-102"/>
      </p:cViewPr>
      <p:guideLst>
        <p:guide orient="horz" pos="2929"/>
        <p:guide pos="216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2982913" cy="463550"/>
          </a:xfrm>
          <a:prstGeom prst="rect">
            <a:avLst/>
          </a:prstGeom>
          <a:noFill/>
          <a:ln w="9525">
            <a:noFill/>
            <a:miter lim="800000"/>
            <a:headEnd/>
            <a:tailEnd/>
          </a:ln>
          <a:effectLst/>
        </p:spPr>
        <p:txBody>
          <a:bodyPr vert="horz" wrap="square" lIns="87442" tIns="43721" rIns="87442" bIns="43721" numCol="1" anchor="t" anchorCtr="0" compatLnSpc="1">
            <a:prstTxWarp prst="textNoShape">
              <a:avLst/>
            </a:prstTxWarp>
          </a:bodyPr>
          <a:lstStyle>
            <a:lvl1pPr defTabSz="874713">
              <a:defRPr sz="1100" b="0">
                <a:latin typeface="Times" pitchFamily="18" charset="0"/>
              </a:defRPr>
            </a:lvl1pPr>
          </a:lstStyle>
          <a:p>
            <a:pPr>
              <a:defRPr/>
            </a:pPr>
            <a:endParaRPr lang="en-GB"/>
          </a:p>
        </p:txBody>
      </p:sp>
      <p:sp>
        <p:nvSpPr>
          <p:cNvPr id="111619" name="Rectangle 3"/>
          <p:cNvSpPr>
            <a:spLocks noGrp="1" noChangeArrowheads="1"/>
          </p:cNvSpPr>
          <p:nvPr>
            <p:ph type="dt" sz="quarter" idx="1"/>
          </p:nvPr>
        </p:nvSpPr>
        <p:spPr bwMode="auto">
          <a:xfrm>
            <a:off x="3897313" y="0"/>
            <a:ext cx="2982912" cy="463550"/>
          </a:xfrm>
          <a:prstGeom prst="rect">
            <a:avLst/>
          </a:prstGeom>
          <a:noFill/>
          <a:ln w="9525">
            <a:noFill/>
            <a:miter lim="800000"/>
            <a:headEnd/>
            <a:tailEnd/>
          </a:ln>
          <a:effectLst/>
        </p:spPr>
        <p:txBody>
          <a:bodyPr vert="horz" wrap="square" lIns="87442" tIns="43721" rIns="87442" bIns="43721" numCol="1" anchor="t" anchorCtr="0" compatLnSpc="1">
            <a:prstTxWarp prst="textNoShape">
              <a:avLst/>
            </a:prstTxWarp>
          </a:bodyPr>
          <a:lstStyle>
            <a:lvl1pPr algn="r" defTabSz="874713">
              <a:defRPr sz="1100" b="0">
                <a:latin typeface="Times" pitchFamily="18" charset="0"/>
              </a:defRPr>
            </a:lvl1pPr>
          </a:lstStyle>
          <a:p>
            <a:pPr>
              <a:defRPr/>
            </a:pPr>
            <a:endParaRPr lang="en-GB"/>
          </a:p>
        </p:txBody>
      </p:sp>
      <p:sp>
        <p:nvSpPr>
          <p:cNvPr id="111620" name="Rectangle 4"/>
          <p:cNvSpPr>
            <a:spLocks noGrp="1" noChangeArrowheads="1"/>
          </p:cNvSpPr>
          <p:nvPr>
            <p:ph type="ftr" sz="quarter" idx="2"/>
          </p:nvPr>
        </p:nvSpPr>
        <p:spPr bwMode="auto">
          <a:xfrm>
            <a:off x="0" y="8831263"/>
            <a:ext cx="2982913" cy="463550"/>
          </a:xfrm>
          <a:prstGeom prst="rect">
            <a:avLst/>
          </a:prstGeom>
          <a:noFill/>
          <a:ln w="9525">
            <a:noFill/>
            <a:miter lim="800000"/>
            <a:headEnd/>
            <a:tailEnd/>
          </a:ln>
          <a:effectLst/>
        </p:spPr>
        <p:txBody>
          <a:bodyPr vert="horz" wrap="square" lIns="87442" tIns="43721" rIns="87442" bIns="43721" numCol="1" anchor="b" anchorCtr="0" compatLnSpc="1">
            <a:prstTxWarp prst="textNoShape">
              <a:avLst/>
            </a:prstTxWarp>
          </a:bodyPr>
          <a:lstStyle>
            <a:lvl1pPr defTabSz="874713">
              <a:defRPr sz="1100" b="0">
                <a:latin typeface="Times" pitchFamily="18" charset="0"/>
              </a:defRPr>
            </a:lvl1pPr>
          </a:lstStyle>
          <a:p>
            <a:pPr>
              <a:defRPr/>
            </a:pPr>
            <a:endParaRPr lang="en-GB"/>
          </a:p>
        </p:txBody>
      </p:sp>
      <p:sp>
        <p:nvSpPr>
          <p:cNvPr id="111621" name="Rectangle 5"/>
          <p:cNvSpPr>
            <a:spLocks noGrp="1" noChangeArrowheads="1"/>
          </p:cNvSpPr>
          <p:nvPr>
            <p:ph type="sldNum" sz="quarter" idx="3"/>
          </p:nvPr>
        </p:nvSpPr>
        <p:spPr bwMode="auto">
          <a:xfrm>
            <a:off x="3897313" y="8831263"/>
            <a:ext cx="2982912" cy="463550"/>
          </a:xfrm>
          <a:prstGeom prst="rect">
            <a:avLst/>
          </a:prstGeom>
          <a:noFill/>
          <a:ln w="9525">
            <a:noFill/>
            <a:miter lim="800000"/>
            <a:headEnd/>
            <a:tailEnd/>
          </a:ln>
          <a:effectLst/>
        </p:spPr>
        <p:txBody>
          <a:bodyPr vert="horz" wrap="square" lIns="87442" tIns="43721" rIns="87442" bIns="43721" numCol="1" anchor="b" anchorCtr="0" compatLnSpc="1">
            <a:prstTxWarp prst="textNoShape">
              <a:avLst/>
            </a:prstTxWarp>
          </a:bodyPr>
          <a:lstStyle>
            <a:lvl1pPr algn="r" defTabSz="874713">
              <a:defRPr sz="1100" b="0">
                <a:latin typeface="Times" pitchFamily="18" charset="0"/>
              </a:defRPr>
            </a:lvl1pPr>
          </a:lstStyle>
          <a:p>
            <a:pPr>
              <a:defRPr/>
            </a:pPr>
            <a:fld id="{110BEAFE-59DD-452C-960A-94409F5106CE}" type="slidenum">
              <a:rPr lang="en-GB"/>
              <a:pPr>
                <a:defRPr/>
              </a:pPr>
              <a:t>‹#›</a:t>
            </a:fld>
            <a:endParaRPr lang="en-GB"/>
          </a:p>
        </p:txBody>
      </p:sp>
    </p:spTree>
    <p:extLst>
      <p:ext uri="{BB962C8B-B14F-4D97-AF65-F5344CB8AC3E}">
        <p14:creationId xmlns:p14="http://schemas.microsoft.com/office/powerpoint/2010/main" val="1314536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82913" cy="463550"/>
          </a:xfrm>
          <a:prstGeom prst="rect">
            <a:avLst/>
          </a:prstGeom>
          <a:noFill/>
          <a:ln w="9525">
            <a:noFill/>
            <a:miter lim="800000"/>
            <a:headEnd/>
            <a:tailEnd/>
          </a:ln>
          <a:effectLst/>
        </p:spPr>
        <p:txBody>
          <a:bodyPr vert="horz" wrap="square" lIns="93475" tIns="46738" rIns="93475" bIns="46738" numCol="1" anchor="t" anchorCtr="0" compatLnSpc="1">
            <a:prstTxWarp prst="textNoShape">
              <a:avLst/>
            </a:prstTxWarp>
          </a:bodyPr>
          <a:lstStyle>
            <a:lvl1pPr defTabSz="935038">
              <a:defRPr sz="1200" b="0">
                <a:latin typeface="Times" pitchFamily="18" charset="0"/>
              </a:defRPr>
            </a:lvl1pPr>
          </a:lstStyle>
          <a:p>
            <a:pPr>
              <a:defRPr/>
            </a:pPr>
            <a:endParaRPr lang="en-GB"/>
          </a:p>
        </p:txBody>
      </p:sp>
      <p:sp>
        <p:nvSpPr>
          <p:cNvPr id="6147" name="Rectangle 3"/>
          <p:cNvSpPr>
            <a:spLocks noGrp="1" noChangeArrowheads="1"/>
          </p:cNvSpPr>
          <p:nvPr>
            <p:ph type="dt" idx="1"/>
          </p:nvPr>
        </p:nvSpPr>
        <p:spPr bwMode="auto">
          <a:xfrm>
            <a:off x="3897313" y="0"/>
            <a:ext cx="2982912" cy="463550"/>
          </a:xfrm>
          <a:prstGeom prst="rect">
            <a:avLst/>
          </a:prstGeom>
          <a:noFill/>
          <a:ln w="9525">
            <a:noFill/>
            <a:miter lim="800000"/>
            <a:headEnd/>
            <a:tailEnd/>
          </a:ln>
          <a:effectLst/>
        </p:spPr>
        <p:txBody>
          <a:bodyPr vert="horz" wrap="square" lIns="93475" tIns="46738" rIns="93475" bIns="46738" numCol="1" anchor="t" anchorCtr="0" compatLnSpc="1">
            <a:prstTxWarp prst="textNoShape">
              <a:avLst/>
            </a:prstTxWarp>
          </a:bodyPr>
          <a:lstStyle>
            <a:lvl1pPr algn="r" defTabSz="935038">
              <a:defRPr sz="1200" b="0">
                <a:latin typeface="Times" pitchFamily="18" charset="0"/>
              </a:defRPr>
            </a:lvl1pPr>
          </a:lstStyle>
          <a:p>
            <a:pPr>
              <a:defRPr/>
            </a:pPr>
            <a:endParaRPr lang="en-GB"/>
          </a:p>
        </p:txBody>
      </p:sp>
      <p:sp>
        <p:nvSpPr>
          <p:cNvPr id="32772" name="Rectangle 4"/>
          <p:cNvSpPr>
            <a:spLocks noGrp="1" noRot="1" noChangeAspect="1" noChangeArrowheads="1" noTextEdit="1"/>
          </p:cNvSpPr>
          <p:nvPr>
            <p:ph type="sldImg" idx="2"/>
          </p:nvPr>
        </p:nvSpPr>
        <p:spPr bwMode="auto">
          <a:xfrm>
            <a:off x="1119188"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88975" y="4416425"/>
            <a:ext cx="5503863" cy="4181475"/>
          </a:xfrm>
          <a:prstGeom prst="rect">
            <a:avLst/>
          </a:prstGeom>
          <a:noFill/>
          <a:ln w="9525">
            <a:noFill/>
            <a:miter lim="800000"/>
            <a:headEnd/>
            <a:tailEnd/>
          </a:ln>
          <a:effectLst/>
        </p:spPr>
        <p:txBody>
          <a:bodyPr vert="horz" wrap="square" lIns="93475" tIns="46738" rIns="93475" bIns="46738"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8831263"/>
            <a:ext cx="2982913" cy="463550"/>
          </a:xfrm>
          <a:prstGeom prst="rect">
            <a:avLst/>
          </a:prstGeom>
          <a:noFill/>
          <a:ln w="9525">
            <a:noFill/>
            <a:miter lim="800000"/>
            <a:headEnd/>
            <a:tailEnd/>
          </a:ln>
          <a:effectLst/>
        </p:spPr>
        <p:txBody>
          <a:bodyPr vert="horz" wrap="square" lIns="93475" tIns="46738" rIns="93475" bIns="46738" numCol="1" anchor="b" anchorCtr="0" compatLnSpc="1">
            <a:prstTxWarp prst="textNoShape">
              <a:avLst/>
            </a:prstTxWarp>
          </a:bodyPr>
          <a:lstStyle>
            <a:lvl1pPr defTabSz="935038">
              <a:defRPr sz="1200" b="0">
                <a:latin typeface="Times" pitchFamily="18" charset="0"/>
              </a:defRPr>
            </a:lvl1pPr>
          </a:lstStyle>
          <a:p>
            <a:pPr>
              <a:defRPr/>
            </a:pPr>
            <a:endParaRPr lang="en-GB"/>
          </a:p>
        </p:txBody>
      </p:sp>
      <p:sp>
        <p:nvSpPr>
          <p:cNvPr id="6151" name="Rectangle 7"/>
          <p:cNvSpPr>
            <a:spLocks noGrp="1" noChangeArrowheads="1"/>
          </p:cNvSpPr>
          <p:nvPr>
            <p:ph type="sldNum" sz="quarter" idx="5"/>
          </p:nvPr>
        </p:nvSpPr>
        <p:spPr bwMode="auto">
          <a:xfrm>
            <a:off x="3897313" y="8831263"/>
            <a:ext cx="2982912" cy="463550"/>
          </a:xfrm>
          <a:prstGeom prst="rect">
            <a:avLst/>
          </a:prstGeom>
          <a:noFill/>
          <a:ln w="9525">
            <a:noFill/>
            <a:miter lim="800000"/>
            <a:headEnd/>
            <a:tailEnd/>
          </a:ln>
          <a:effectLst/>
        </p:spPr>
        <p:txBody>
          <a:bodyPr vert="horz" wrap="square" lIns="93475" tIns="46738" rIns="93475" bIns="46738" numCol="1" anchor="b" anchorCtr="0" compatLnSpc="1">
            <a:prstTxWarp prst="textNoShape">
              <a:avLst/>
            </a:prstTxWarp>
          </a:bodyPr>
          <a:lstStyle>
            <a:lvl1pPr algn="r" defTabSz="935038">
              <a:defRPr sz="1200" b="0">
                <a:latin typeface="Times" pitchFamily="18" charset="0"/>
              </a:defRPr>
            </a:lvl1pPr>
          </a:lstStyle>
          <a:p>
            <a:pPr>
              <a:defRPr/>
            </a:pPr>
            <a:fld id="{D4A09B6C-3E22-4DCD-B911-46D76FA6EB1D}" type="slidenum">
              <a:rPr lang="en-GB"/>
              <a:pPr>
                <a:defRPr/>
              </a:pPr>
              <a:t>‹#›</a:t>
            </a:fld>
            <a:endParaRPr lang="en-GB"/>
          </a:p>
        </p:txBody>
      </p:sp>
    </p:spTree>
    <p:extLst>
      <p:ext uri="{BB962C8B-B14F-4D97-AF65-F5344CB8AC3E}">
        <p14:creationId xmlns:p14="http://schemas.microsoft.com/office/powerpoint/2010/main" val="38696990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97313" y="8831263"/>
            <a:ext cx="29829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5" tIns="46738" rIns="93475" bIns="46738" anchor="b"/>
          <a:lstStyle>
            <a:lvl1pPr defTabSz="935038">
              <a:defRPr sz="2400" b="1">
                <a:solidFill>
                  <a:schemeClr val="tx1"/>
                </a:solidFill>
                <a:latin typeface="Arial" charset="0"/>
              </a:defRPr>
            </a:lvl1pPr>
            <a:lvl2pPr marL="742950" indent="-285750" defTabSz="935038">
              <a:defRPr sz="2400" b="1">
                <a:solidFill>
                  <a:schemeClr val="tx1"/>
                </a:solidFill>
                <a:latin typeface="Arial" charset="0"/>
              </a:defRPr>
            </a:lvl2pPr>
            <a:lvl3pPr marL="1143000" indent="-228600" defTabSz="935038">
              <a:defRPr sz="2400" b="1">
                <a:solidFill>
                  <a:schemeClr val="tx1"/>
                </a:solidFill>
                <a:latin typeface="Arial" charset="0"/>
              </a:defRPr>
            </a:lvl3pPr>
            <a:lvl4pPr marL="1600200" indent="-228600" defTabSz="935038">
              <a:defRPr sz="2400" b="1">
                <a:solidFill>
                  <a:schemeClr val="tx1"/>
                </a:solidFill>
                <a:latin typeface="Arial" charset="0"/>
              </a:defRPr>
            </a:lvl4pPr>
            <a:lvl5pPr marL="2057400" indent="-228600" defTabSz="935038">
              <a:defRPr sz="2400" b="1">
                <a:solidFill>
                  <a:schemeClr val="tx1"/>
                </a:solidFill>
                <a:latin typeface="Arial" charset="0"/>
              </a:defRPr>
            </a:lvl5pPr>
            <a:lvl6pPr marL="2514600" indent="-228600" defTabSz="935038" eaLnBrk="0" fontAlgn="base" hangingPunct="0">
              <a:spcBef>
                <a:spcPct val="0"/>
              </a:spcBef>
              <a:spcAft>
                <a:spcPct val="0"/>
              </a:spcAft>
              <a:defRPr sz="2400" b="1">
                <a:solidFill>
                  <a:schemeClr val="tx1"/>
                </a:solidFill>
                <a:latin typeface="Arial" charset="0"/>
              </a:defRPr>
            </a:lvl6pPr>
            <a:lvl7pPr marL="2971800" indent="-228600" defTabSz="935038" eaLnBrk="0" fontAlgn="base" hangingPunct="0">
              <a:spcBef>
                <a:spcPct val="0"/>
              </a:spcBef>
              <a:spcAft>
                <a:spcPct val="0"/>
              </a:spcAft>
              <a:defRPr sz="2400" b="1">
                <a:solidFill>
                  <a:schemeClr val="tx1"/>
                </a:solidFill>
                <a:latin typeface="Arial" charset="0"/>
              </a:defRPr>
            </a:lvl7pPr>
            <a:lvl8pPr marL="3429000" indent="-228600" defTabSz="935038" eaLnBrk="0" fontAlgn="base" hangingPunct="0">
              <a:spcBef>
                <a:spcPct val="0"/>
              </a:spcBef>
              <a:spcAft>
                <a:spcPct val="0"/>
              </a:spcAft>
              <a:defRPr sz="2400" b="1">
                <a:solidFill>
                  <a:schemeClr val="tx1"/>
                </a:solidFill>
                <a:latin typeface="Arial" charset="0"/>
              </a:defRPr>
            </a:lvl8pPr>
            <a:lvl9pPr marL="3886200" indent="-228600" defTabSz="935038" eaLnBrk="0" fontAlgn="base" hangingPunct="0">
              <a:spcBef>
                <a:spcPct val="0"/>
              </a:spcBef>
              <a:spcAft>
                <a:spcPct val="0"/>
              </a:spcAft>
              <a:defRPr sz="2400" b="1">
                <a:solidFill>
                  <a:schemeClr val="tx1"/>
                </a:solidFill>
                <a:latin typeface="Arial" charset="0"/>
              </a:defRPr>
            </a:lvl9pPr>
          </a:lstStyle>
          <a:p>
            <a:pPr algn="r"/>
            <a:fld id="{E757DB67-403B-41EE-AAFC-5E2CBEB559B2}" type="slidenum">
              <a:rPr lang="en-GB" sz="1200" b="0">
                <a:latin typeface="Times" pitchFamily="18" charset="0"/>
              </a:rPr>
              <a:pPr algn="r"/>
              <a:t>2</a:t>
            </a:fld>
            <a:endParaRPr lang="en-GB" sz="1200" b="0">
              <a:latin typeface="Times" pitchFamily="1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Incentives</a:t>
            </a:r>
            <a:r>
              <a:rPr lang="en-US" baseline="0" dirty="0" smtClean="0"/>
              <a:t> and</a:t>
            </a:r>
            <a:r>
              <a:rPr lang="en-US" dirty="0" smtClean="0"/>
              <a:t> selection</a:t>
            </a:r>
            <a:endParaRPr lang="en-US" dirty="0"/>
          </a:p>
        </p:txBody>
      </p:sp>
      <p:sp>
        <p:nvSpPr>
          <p:cNvPr id="4" name="Slide Number Placeholder 3"/>
          <p:cNvSpPr>
            <a:spLocks noGrp="1"/>
          </p:cNvSpPr>
          <p:nvPr>
            <p:ph type="sldNum" sz="quarter" idx="10"/>
          </p:nvPr>
        </p:nvSpPr>
        <p:spPr/>
        <p:txBody>
          <a:bodyPr/>
          <a:lstStyle/>
          <a:p>
            <a:pPr>
              <a:defRPr/>
            </a:pPr>
            <a:fld id="{D4A09B6C-3E22-4DCD-B911-46D76FA6EB1D}" type="slidenum">
              <a:rPr lang="en-GB" smtClean="0"/>
              <a:pPr>
                <a:defRPr/>
              </a:pPr>
              <a:t>13</a:t>
            </a:fld>
            <a:endParaRPr lang="en-GB"/>
          </a:p>
        </p:txBody>
      </p:sp>
    </p:spTree>
    <p:extLst>
      <p:ext uri="{BB962C8B-B14F-4D97-AF65-F5344CB8AC3E}">
        <p14:creationId xmlns:p14="http://schemas.microsoft.com/office/powerpoint/2010/main" val="3947968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Hard</a:t>
            </a:r>
            <a:r>
              <a:rPr lang="en-US" baseline="0" dirty="0" smtClean="0"/>
              <a:t> - </a:t>
            </a:r>
            <a:endParaRPr lang="en-US" dirty="0"/>
          </a:p>
        </p:txBody>
      </p:sp>
      <p:sp>
        <p:nvSpPr>
          <p:cNvPr id="4" name="Slide Number Placeholder 3"/>
          <p:cNvSpPr>
            <a:spLocks noGrp="1"/>
          </p:cNvSpPr>
          <p:nvPr>
            <p:ph type="sldNum" sz="quarter" idx="10"/>
          </p:nvPr>
        </p:nvSpPr>
        <p:spPr/>
        <p:txBody>
          <a:bodyPr/>
          <a:lstStyle/>
          <a:p>
            <a:pPr>
              <a:defRPr/>
            </a:pPr>
            <a:fld id="{D4A09B6C-3E22-4DCD-B911-46D76FA6EB1D}" type="slidenum">
              <a:rPr lang="en-GB" smtClean="0"/>
              <a:pPr>
                <a:defRPr/>
              </a:pPr>
              <a:t>14</a:t>
            </a:fld>
            <a:endParaRPr lang="en-GB"/>
          </a:p>
        </p:txBody>
      </p:sp>
    </p:spTree>
    <p:extLst>
      <p:ext uri="{BB962C8B-B14F-4D97-AF65-F5344CB8AC3E}">
        <p14:creationId xmlns:p14="http://schemas.microsoft.com/office/powerpoint/2010/main" val="323051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pg num"/>
          <p:cNvSpPr txBox="1">
            <a:spLocks noGrp="1" noChangeArrowheads="1"/>
          </p:cNvSpPr>
          <p:nvPr/>
        </p:nvSpPr>
        <p:spPr bwMode="gray">
          <a:xfrm>
            <a:off x="6126726" y="8923576"/>
            <a:ext cx="546404" cy="188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02D50E1-EC31-4043-B223-3923962A4445}" type="slidenum">
              <a:rPr lang="en-GB" sz="1200"/>
              <a:pPr algn="r" eaLnBrk="1" hangingPunct="1"/>
              <a:t>16</a:t>
            </a:fld>
            <a:endParaRPr lang="en-GB" sz="1200"/>
          </a:p>
        </p:txBody>
      </p:sp>
      <p:sp>
        <p:nvSpPr>
          <p:cNvPr id="67586" name="pg num"/>
          <p:cNvSpPr txBox="1">
            <a:spLocks noGrp="1" noChangeArrowheads="1"/>
          </p:cNvSpPr>
          <p:nvPr/>
        </p:nvSpPr>
        <p:spPr bwMode="gray">
          <a:xfrm>
            <a:off x="3366036" y="8731515"/>
            <a:ext cx="141778" cy="156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29524E0C-C6D1-9F40-86A2-D2DCFA0674A1}" type="slidenum">
              <a:rPr lang="en-GB" sz="1000"/>
              <a:pPr algn="ctr" eaLnBrk="1" hangingPunct="1"/>
              <a:t>16</a:t>
            </a:fld>
            <a:endParaRPr lang="en-GB" sz="1000"/>
          </a:p>
        </p:txBody>
      </p:sp>
      <p:sp>
        <p:nvSpPr>
          <p:cNvPr id="67587" name="Rectangle 2"/>
          <p:cNvSpPr>
            <a:spLocks noGrp="1" noRot="1" noChangeAspect="1" noChangeArrowheads="1" noTextEdit="1"/>
          </p:cNvSpPr>
          <p:nvPr>
            <p:ph type="sldImg"/>
          </p:nvPr>
        </p:nvSpPr>
        <p:spPr bwMode="auto">
          <a:xfrm>
            <a:off x="1116013" y="695325"/>
            <a:ext cx="4649787"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7588" name="Rectangle 3"/>
          <p:cNvSpPr>
            <a:spLocks noGrp="1" noChangeArrowheads="1"/>
          </p:cNvSpPr>
          <p:nvPr>
            <p:ph type="body" idx="1"/>
          </p:nvPr>
        </p:nvSpPr>
        <p:spPr bwMode="auto">
          <a:xfrm>
            <a:off x="917575" y="4415790"/>
            <a:ext cx="5046663" cy="1646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GB">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1122" indent="-288893" eaLnBrk="0" hangingPunct="0">
              <a:defRPr sz="2400">
                <a:solidFill>
                  <a:schemeClr val="tx1"/>
                </a:solidFill>
                <a:latin typeface="Arial" charset="0"/>
                <a:ea typeface="ＭＳ Ｐゴシック" charset="0"/>
              </a:defRPr>
            </a:lvl2pPr>
            <a:lvl3pPr marL="1155573" indent="-231115" eaLnBrk="0" hangingPunct="0">
              <a:defRPr sz="2400">
                <a:solidFill>
                  <a:schemeClr val="tx1"/>
                </a:solidFill>
                <a:latin typeface="Arial" charset="0"/>
                <a:ea typeface="ＭＳ Ｐゴシック" charset="0"/>
              </a:defRPr>
            </a:lvl3pPr>
            <a:lvl4pPr marL="1617802" indent="-231115" eaLnBrk="0" hangingPunct="0">
              <a:defRPr sz="2400">
                <a:solidFill>
                  <a:schemeClr val="tx1"/>
                </a:solidFill>
                <a:latin typeface="Arial" charset="0"/>
                <a:ea typeface="ＭＳ Ｐゴシック" charset="0"/>
              </a:defRPr>
            </a:lvl4pPr>
            <a:lvl5pPr marL="2080031" indent="-231115" eaLnBrk="0" hangingPunct="0">
              <a:defRPr sz="2400">
                <a:solidFill>
                  <a:schemeClr val="tx1"/>
                </a:solidFill>
                <a:latin typeface="Arial" charset="0"/>
                <a:ea typeface="ＭＳ Ｐゴシック" charset="0"/>
              </a:defRPr>
            </a:lvl5pPr>
            <a:lvl6pPr marL="2542261" indent="-231115" eaLnBrk="0" fontAlgn="base" hangingPunct="0">
              <a:spcBef>
                <a:spcPct val="0"/>
              </a:spcBef>
              <a:spcAft>
                <a:spcPct val="0"/>
              </a:spcAft>
              <a:defRPr sz="2400">
                <a:solidFill>
                  <a:schemeClr val="tx1"/>
                </a:solidFill>
                <a:latin typeface="Arial" charset="0"/>
                <a:ea typeface="ＭＳ Ｐゴシック" charset="0"/>
              </a:defRPr>
            </a:lvl6pPr>
            <a:lvl7pPr marL="3004490" indent="-231115" eaLnBrk="0" fontAlgn="base" hangingPunct="0">
              <a:spcBef>
                <a:spcPct val="0"/>
              </a:spcBef>
              <a:spcAft>
                <a:spcPct val="0"/>
              </a:spcAft>
              <a:defRPr sz="2400">
                <a:solidFill>
                  <a:schemeClr val="tx1"/>
                </a:solidFill>
                <a:latin typeface="Arial" charset="0"/>
                <a:ea typeface="ＭＳ Ｐゴシック" charset="0"/>
              </a:defRPr>
            </a:lvl7pPr>
            <a:lvl8pPr marL="3466719" indent="-231115" eaLnBrk="0" fontAlgn="base" hangingPunct="0">
              <a:spcBef>
                <a:spcPct val="0"/>
              </a:spcBef>
              <a:spcAft>
                <a:spcPct val="0"/>
              </a:spcAft>
              <a:defRPr sz="2400">
                <a:solidFill>
                  <a:schemeClr val="tx1"/>
                </a:solidFill>
                <a:latin typeface="Arial" charset="0"/>
                <a:ea typeface="ＭＳ Ｐゴシック" charset="0"/>
              </a:defRPr>
            </a:lvl8pPr>
            <a:lvl9pPr marL="3928948" indent="-23111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176E6B1-7F43-1C4F-83B6-F2BD969DC06E}" type="slidenum">
              <a:rPr lang="en-US" sz="1200">
                <a:solidFill>
                  <a:prstClr val="black"/>
                </a:solidFill>
                <a:latin typeface="Arial Unicode MS" charset="0"/>
                <a:cs typeface="Arial" charset="0"/>
              </a:rPr>
              <a:pPr eaLnBrk="1" hangingPunct="1"/>
              <a:t>4</a:t>
            </a:fld>
            <a:endParaRPr lang="en-US" sz="1200">
              <a:solidFill>
                <a:prstClr val="black"/>
              </a:solidFill>
              <a:latin typeface="Arial Unicode MS" charset="0"/>
              <a:cs typeface="Arial" charset="0"/>
            </a:endParaRPr>
          </a:p>
        </p:txBody>
      </p:sp>
      <p:sp>
        <p:nvSpPr>
          <p:cNvPr id="46083" name="doc id"/>
          <p:cNvSpPr>
            <a:spLocks noGrp="1" noChangeArrowheads="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cs typeface="Arial" charset="0"/>
              </a:defRPr>
            </a:lvl1pPr>
            <a:lvl2pPr marL="38348974" indent="-3788674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62229" eaLnBrk="0" fontAlgn="base" hangingPunct="0">
              <a:spcBef>
                <a:spcPct val="0"/>
              </a:spcBef>
              <a:spcAft>
                <a:spcPct val="0"/>
              </a:spcAft>
              <a:defRPr sz="1200">
                <a:solidFill>
                  <a:schemeClr val="tx1"/>
                </a:solidFill>
                <a:latin typeface="Arial" charset="0"/>
                <a:cs typeface="Arial" charset="0"/>
              </a:defRPr>
            </a:lvl6pPr>
            <a:lvl7pPr marL="924458" eaLnBrk="0" fontAlgn="base" hangingPunct="0">
              <a:spcBef>
                <a:spcPct val="0"/>
              </a:spcBef>
              <a:spcAft>
                <a:spcPct val="0"/>
              </a:spcAft>
              <a:defRPr sz="1200">
                <a:solidFill>
                  <a:schemeClr val="tx1"/>
                </a:solidFill>
                <a:latin typeface="Arial" charset="0"/>
                <a:cs typeface="Arial" charset="0"/>
              </a:defRPr>
            </a:lvl7pPr>
            <a:lvl8pPr marL="1386688" eaLnBrk="0" fontAlgn="base" hangingPunct="0">
              <a:spcBef>
                <a:spcPct val="0"/>
              </a:spcBef>
              <a:spcAft>
                <a:spcPct val="0"/>
              </a:spcAft>
              <a:defRPr sz="1200">
                <a:solidFill>
                  <a:schemeClr val="tx1"/>
                </a:solidFill>
                <a:latin typeface="Arial" charset="0"/>
                <a:cs typeface="Arial" charset="0"/>
              </a:defRPr>
            </a:lvl8pPr>
            <a:lvl9pPr marL="1848917" eaLnBrk="0" fontAlgn="base" hangingPunct="0">
              <a:spcBef>
                <a:spcPct val="0"/>
              </a:spcBef>
              <a:spcAft>
                <a:spcPct val="0"/>
              </a:spcAft>
              <a:defRPr sz="1200">
                <a:solidFill>
                  <a:schemeClr val="tx1"/>
                </a:solidFill>
                <a:latin typeface="Arial" charset="0"/>
                <a:cs typeface="Arial" charset="0"/>
              </a:defRPr>
            </a:lvl9pPr>
          </a:lstStyle>
          <a:p>
            <a:pPr eaLnBrk="1" hangingPunct="1">
              <a:defRPr/>
            </a:pPr>
            <a:r>
              <a:rPr lang="cs-CZ" sz="800">
                <a:solidFill>
                  <a:prstClr val="black"/>
                </a:solidFill>
                <a:latin typeface="Arial Unicode MS" charset="0"/>
              </a:rPr>
              <a:t>LON-AAA123-20101025-</a:t>
            </a:r>
          </a:p>
        </p:txBody>
      </p:sp>
      <p:sp>
        <p:nvSpPr>
          <p:cNvPr id="37891" name="Rectangle 7"/>
          <p:cNvSpPr txBox="1">
            <a:spLocks noGrp="1" noChangeArrowheads="1"/>
          </p:cNvSpPr>
          <p:nvPr/>
        </p:nvSpPr>
        <p:spPr bwMode="auto">
          <a:xfrm>
            <a:off x="6141063" y="8925190"/>
            <a:ext cx="546403" cy="187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462229" eaLnBrk="1" hangingPunct="1"/>
            <a:fld id="{6E55E91C-9A99-2A47-A1CD-2815BBA492AC}" type="slidenum">
              <a:rPr lang="en-US" sz="1200" b="0">
                <a:solidFill>
                  <a:prstClr val="black"/>
                </a:solidFill>
                <a:latin typeface="Arial Unicode MS" charset="0"/>
                <a:cs typeface="Arial" charset="0"/>
              </a:rPr>
              <a:pPr algn="r" defTabSz="462229" eaLnBrk="1" hangingPunct="1"/>
              <a:t>4</a:t>
            </a:fld>
            <a:endParaRPr lang="en-US" sz="1200" b="0">
              <a:solidFill>
                <a:prstClr val="black"/>
              </a:solidFill>
              <a:latin typeface="Arial Unicode MS" charset="0"/>
              <a:cs typeface="Arial" charset="0"/>
            </a:endParaRPr>
          </a:p>
        </p:txBody>
      </p:sp>
      <p:sp>
        <p:nvSpPr>
          <p:cNvPr id="37892" name="doc id"/>
          <p:cNvSpPr txBox="1">
            <a:spLocks noGrp="1" noChangeArrowheads="1"/>
          </p:cNvSpPr>
          <p:nvPr/>
        </p:nvSpPr>
        <p:spPr bwMode="auto">
          <a:xfrm>
            <a:off x="5529346" y="95225"/>
            <a:ext cx="1158119" cy="124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462229" eaLnBrk="1" hangingPunct="1"/>
            <a:r>
              <a:rPr lang="cs-CZ" sz="800" b="0">
                <a:solidFill>
                  <a:prstClr val="black"/>
                </a:solidFill>
                <a:latin typeface="Arial Unicode MS" charset="0"/>
                <a:cs typeface="Arial" charset="0"/>
              </a:rPr>
              <a:t>LON-AAA123-20101025-</a:t>
            </a:r>
          </a:p>
        </p:txBody>
      </p:sp>
      <p:sp>
        <p:nvSpPr>
          <p:cNvPr id="37893" name="Rectangle 7"/>
          <p:cNvSpPr txBox="1">
            <a:spLocks noGrp="1" noChangeArrowheads="1"/>
          </p:cNvSpPr>
          <p:nvPr/>
        </p:nvSpPr>
        <p:spPr bwMode="gray">
          <a:xfrm>
            <a:off x="6142656" y="8925190"/>
            <a:ext cx="544810" cy="187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A66BD234-AD81-C444-AE70-55D771B3BED3}" type="slidenum">
              <a:rPr lang="en-US" sz="1200" b="0">
                <a:solidFill>
                  <a:prstClr val="black"/>
                </a:solidFill>
                <a:latin typeface="Arial Unicode MS" charset="0"/>
                <a:cs typeface="Arial" charset="0"/>
              </a:rPr>
              <a:pPr algn="r" eaLnBrk="1" hangingPunct="1"/>
              <a:t>4</a:t>
            </a:fld>
            <a:endParaRPr lang="en-US" sz="1200" b="0">
              <a:solidFill>
                <a:prstClr val="black"/>
              </a:solidFill>
              <a:latin typeface="Arial Unicode MS" charset="0"/>
              <a:cs typeface="Arial" charset="0"/>
            </a:endParaRPr>
          </a:p>
        </p:txBody>
      </p:sp>
      <p:sp>
        <p:nvSpPr>
          <p:cNvPr id="37894" name="AutoShap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7895" name="Rectangle 3"/>
          <p:cNvSpPr>
            <a:spLocks noGrp="1" noChangeArrowheads="1"/>
          </p:cNvSpPr>
          <p:nvPr>
            <p:ph type="body" idx="1"/>
          </p:nvPr>
        </p:nvSpPr>
        <p:spPr bwMode="auto">
          <a:xfrm>
            <a:off x="557554" y="4993587"/>
            <a:ext cx="5862285" cy="2307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ea typeface="ＭＳ Ｐゴシック" charset="0"/>
                <a:cs typeface="ＭＳ Ｐゴシック" charset="0"/>
              </a:rPr>
              <a:t>Performance measures are available for all regions covered by our survey in Sweden and in the UK. In Canada and the US, states/regions where performance measures were available are the following: Alabama, Arizona, Arkansas, California, Colorado, Florida, Georgia, Illinois, Louisiana, Massachusetts, Minnesota, New Jersey, New York, North Carolina, Ohio, Oklahoma, Oregon, Pennsylvania, Texas, Virginia, Washington, Wisconsin, Wyoming (US), and Alberta, British Columbia, Ontario (Canada).</a:t>
            </a:r>
            <a:endParaRPr lang="en-GB">
              <a:latin typeface="Calibri"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Once controls are included there are 4 different sets (wonder if us and canada should be grouped)</a:t>
            </a: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1122" indent="-288893" eaLnBrk="0" hangingPunct="0">
              <a:defRPr sz="2400">
                <a:solidFill>
                  <a:schemeClr val="tx1"/>
                </a:solidFill>
                <a:latin typeface="Arial" charset="0"/>
                <a:ea typeface="ＭＳ Ｐゴシック" charset="0"/>
              </a:defRPr>
            </a:lvl2pPr>
            <a:lvl3pPr marL="1155573" indent="-231115" eaLnBrk="0" hangingPunct="0">
              <a:defRPr sz="2400">
                <a:solidFill>
                  <a:schemeClr val="tx1"/>
                </a:solidFill>
                <a:latin typeface="Arial" charset="0"/>
                <a:ea typeface="ＭＳ Ｐゴシック" charset="0"/>
              </a:defRPr>
            </a:lvl3pPr>
            <a:lvl4pPr marL="1617802" indent="-231115" eaLnBrk="0" hangingPunct="0">
              <a:defRPr sz="2400">
                <a:solidFill>
                  <a:schemeClr val="tx1"/>
                </a:solidFill>
                <a:latin typeface="Arial" charset="0"/>
                <a:ea typeface="ＭＳ Ｐゴシック" charset="0"/>
              </a:defRPr>
            </a:lvl4pPr>
            <a:lvl5pPr marL="2080031" indent="-231115" eaLnBrk="0" hangingPunct="0">
              <a:defRPr sz="2400">
                <a:solidFill>
                  <a:schemeClr val="tx1"/>
                </a:solidFill>
                <a:latin typeface="Arial" charset="0"/>
                <a:ea typeface="ＭＳ Ｐゴシック" charset="0"/>
              </a:defRPr>
            </a:lvl5pPr>
            <a:lvl6pPr marL="2542261" indent="-231115" eaLnBrk="0" fontAlgn="base" hangingPunct="0">
              <a:spcBef>
                <a:spcPct val="0"/>
              </a:spcBef>
              <a:spcAft>
                <a:spcPct val="0"/>
              </a:spcAft>
              <a:defRPr sz="2400">
                <a:solidFill>
                  <a:schemeClr val="tx1"/>
                </a:solidFill>
                <a:latin typeface="Arial" charset="0"/>
                <a:ea typeface="ＭＳ Ｐゴシック" charset="0"/>
              </a:defRPr>
            </a:lvl6pPr>
            <a:lvl7pPr marL="3004490" indent="-231115" eaLnBrk="0" fontAlgn="base" hangingPunct="0">
              <a:spcBef>
                <a:spcPct val="0"/>
              </a:spcBef>
              <a:spcAft>
                <a:spcPct val="0"/>
              </a:spcAft>
              <a:defRPr sz="2400">
                <a:solidFill>
                  <a:schemeClr val="tx1"/>
                </a:solidFill>
                <a:latin typeface="Arial" charset="0"/>
                <a:ea typeface="ＭＳ Ｐゴシック" charset="0"/>
              </a:defRPr>
            </a:lvl7pPr>
            <a:lvl8pPr marL="3466719" indent="-231115" eaLnBrk="0" fontAlgn="base" hangingPunct="0">
              <a:spcBef>
                <a:spcPct val="0"/>
              </a:spcBef>
              <a:spcAft>
                <a:spcPct val="0"/>
              </a:spcAft>
              <a:defRPr sz="2400">
                <a:solidFill>
                  <a:schemeClr val="tx1"/>
                </a:solidFill>
                <a:latin typeface="Arial" charset="0"/>
                <a:ea typeface="ＭＳ Ｐゴシック" charset="0"/>
              </a:defRPr>
            </a:lvl8pPr>
            <a:lvl9pPr marL="3928948" indent="-23111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BC01C6D-C3DF-FC4D-839B-B66B649FBB29}" type="slidenum">
              <a:rPr lang="en-US" sz="1200">
                <a:solidFill>
                  <a:prstClr val="black"/>
                </a:solidFill>
                <a:latin typeface="Calibri" charset="0"/>
              </a:rPr>
              <a:pPr eaLnBrk="1" hangingPunct="1"/>
              <a:t>5</a:t>
            </a:fld>
            <a:endParaRPr lang="en-US" sz="1200">
              <a:solidFill>
                <a:prstClr val="black"/>
              </a:solidFill>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Note: In schools country location accounts for 34% of the overall difference in management scores, showing higher variation between countries in Education relative to Healthcare and Manufacturing (18% and 21%, respectively). Variation across schools within the same country, on the other hand, accounts for 44% of the difference in management scores and is relatively lower than variation within hospitals and manufacturing firms in the same country (80% and 63%, respectively). Variation across regions within the same country accounts for only 14% of the overall difference in management scores </a:t>
            </a:r>
          </a:p>
          <a:p>
            <a:endParaRPr lang="en-US">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1122" indent="-288893" eaLnBrk="0" hangingPunct="0">
              <a:defRPr sz="2400">
                <a:solidFill>
                  <a:schemeClr val="tx1"/>
                </a:solidFill>
                <a:latin typeface="Arial" charset="0"/>
                <a:ea typeface="ＭＳ Ｐゴシック" charset="0"/>
              </a:defRPr>
            </a:lvl2pPr>
            <a:lvl3pPr marL="1155573" indent="-231115" eaLnBrk="0" hangingPunct="0">
              <a:defRPr sz="2400">
                <a:solidFill>
                  <a:schemeClr val="tx1"/>
                </a:solidFill>
                <a:latin typeface="Arial" charset="0"/>
                <a:ea typeface="ＭＳ Ｐゴシック" charset="0"/>
              </a:defRPr>
            </a:lvl3pPr>
            <a:lvl4pPr marL="1617802" indent="-231115" eaLnBrk="0" hangingPunct="0">
              <a:defRPr sz="2400">
                <a:solidFill>
                  <a:schemeClr val="tx1"/>
                </a:solidFill>
                <a:latin typeface="Arial" charset="0"/>
                <a:ea typeface="ＭＳ Ｐゴシック" charset="0"/>
              </a:defRPr>
            </a:lvl4pPr>
            <a:lvl5pPr marL="2080031" indent="-231115" eaLnBrk="0" hangingPunct="0">
              <a:defRPr sz="2400">
                <a:solidFill>
                  <a:schemeClr val="tx1"/>
                </a:solidFill>
                <a:latin typeface="Arial" charset="0"/>
                <a:ea typeface="ＭＳ Ｐゴシック" charset="0"/>
              </a:defRPr>
            </a:lvl5pPr>
            <a:lvl6pPr marL="2542261" indent="-231115" eaLnBrk="0" fontAlgn="base" hangingPunct="0">
              <a:spcBef>
                <a:spcPct val="0"/>
              </a:spcBef>
              <a:spcAft>
                <a:spcPct val="0"/>
              </a:spcAft>
              <a:defRPr sz="2400">
                <a:solidFill>
                  <a:schemeClr val="tx1"/>
                </a:solidFill>
                <a:latin typeface="Arial" charset="0"/>
                <a:ea typeface="ＭＳ Ｐゴシック" charset="0"/>
              </a:defRPr>
            </a:lvl6pPr>
            <a:lvl7pPr marL="3004490" indent="-231115" eaLnBrk="0" fontAlgn="base" hangingPunct="0">
              <a:spcBef>
                <a:spcPct val="0"/>
              </a:spcBef>
              <a:spcAft>
                <a:spcPct val="0"/>
              </a:spcAft>
              <a:defRPr sz="2400">
                <a:solidFill>
                  <a:schemeClr val="tx1"/>
                </a:solidFill>
                <a:latin typeface="Arial" charset="0"/>
                <a:ea typeface="ＭＳ Ｐゴシック" charset="0"/>
              </a:defRPr>
            </a:lvl7pPr>
            <a:lvl8pPr marL="3466719" indent="-231115" eaLnBrk="0" fontAlgn="base" hangingPunct="0">
              <a:spcBef>
                <a:spcPct val="0"/>
              </a:spcBef>
              <a:spcAft>
                <a:spcPct val="0"/>
              </a:spcAft>
              <a:defRPr sz="2400">
                <a:solidFill>
                  <a:schemeClr val="tx1"/>
                </a:solidFill>
                <a:latin typeface="Arial" charset="0"/>
                <a:ea typeface="ＭＳ Ｐゴシック" charset="0"/>
              </a:defRPr>
            </a:lvl8pPr>
            <a:lvl9pPr marL="3928948" indent="-23111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20073A3-E5BC-B94D-AD7B-9C528A738A10}" type="slidenum">
              <a:rPr lang="en-US" sz="1200">
                <a:solidFill>
                  <a:prstClr val="black"/>
                </a:solidFill>
                <a:latin typeface="Calibri" charset="0"/>
              </a:rPr>
              <a:pPr eaLnBrk="1" hangingPunct="1"/>
              <a:t>6</a:t>
            </a:fld>
            <a:endParaRPr lang="en-US" sz="1200">
              <a:solidFill>
                <a:prstClr val="black"/>
              </a:solidFill>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1122" indent="-288893" eaLnBrk="0" hangingPunct="0">
              <a:defRPr sz="2400">
                <a:solidFill>
                  <a:schemeClr val="tx1"/>
                </a:solidFill>
                <a:latin typeface="Arial" charset="0"/>
                <a:ea typeface="ＭＳ Ｐゴシック" charset="0"/>
              </a:defRPr>
            </a:lvl2pPr>
            <a:lvl3pPr marL="1155573" indent="-231115" eaLnBrk="0" hangingPunct="0">
              <a:defRPr sz="2400">
                <a:solidFill>
                  <a:schemeClr val="tx1"/>
                </a:solidFill>
                <a:latin typeface="Arial" charset="0"/>
                <a:ea typeface="ＭＳ Ｐゴシック" charset="0"/>
              </a:defRPr>
            </a:lvl3pPr>
            <a:lvl4pPr marL="1617802" indent="-231115" eaLnBrk="0" hangingPunct="0">
              <a:defRPr sz="2400">
                <a:solidFill>
                  <a:schemeClr val="tx1"/>
                </a:solidFill>
                <a:latin typeface="Arial" charset="0"/>
                <a:ea typeface="ＭＳ Ｐゴシック" charset="0"/>
              </a:defRPr>
            </a:lvl4pPr>
            <a:lvl5pPr marL="2080031" indent="-231115" eaLnBrk="0" hangingPunct="0">
              <a:defRPr sz="2400">
                <a:solidFill>
                  <a:schemeClr val="tx1"/>
                </a:solidFill>
                <a:latin typeface="Arial" charset="0"/>
                <a:ea typeface="ＭＳ Ｐゴシック" charset="0"/>
              </a:defRPr>
            </a:lvl5pPr>
            <a:lvl6pPr marL="2542261" indent="-231115" eaLnBrk="0" fontAlgn="base" hangingPunct="0">
              <a:spcBef>
                <a:spcPct val="0"/>
              </a:spcBef>
              <a:spcAft>
                <a:spcPct val="0"/>
              </a:spcAft>
              <a:defRPr sz="2400">
                <a:solidFill>
                  <a:schemeClr val="tx1"/>
                </a:solidFill>
                <a:latin typeface="Arial" charset="0"/>
                <a:ea typeface="ＭＳ Ｐゴシック" charset="0"/>
              </a:defRPr>
            </a:lvl6pPr>
            <a:lvl7pPr marL="3004490" indent="-231115" eaLnBrk="0" fontAlgn="base" hangingPunct="0">
              <a:spcBef>
                <a:spcPct val="0"/>
              </a:spcBef>
              <a:spcAft>
                <a:spcPct val="0"/>
              </a:spcAft>
              <a:defRPr sz="2400">
                <a:solidFill>
                  <a:schemeClr val="tx1"/>
                </a:solidFill>
                <a:latin typeface="Arial" charset="0"/>
                <a:ea typeface="ＭＳ Ｐゴシック" charset="0"/>
              </a:defRPr>
            </a:lvl7pPr>
            <a:lvl8pPr marL="3466719" indent="-231115" eaLnBrk="0" fontAlgn="base" hangingPunct="0">
              <a:spcBef>
                <a:spcPct val="0"/>
              </a:spcBef>
              <a:spcAft>
                <a:spcPct val="0"/>
              </a:spcAft>
              <a:defRPr sz="2400">
                <a:solidFill>
                  <a:schemeClr val="tx1"/>
                </a:solidFill>
                <a:latin typeface="Arial" charset="0"/>
                <a:ea typeface="ＭＳ Ｐゴシック" charset="0"/>
              </a:defRPr>
            </a:lvl8pPr>
            <a:lvl9pPr marL="3928948" indent="-23111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83CD68-DACB-4A43-801D-B9F0C5C09036}" type="slidenum">
              <a:rPr lang="en-US" sz="1200">
                <a:solidFill>
                  <a:prstClr val="black"/>
                </a:solidFill>
                <a:latin typeface="Calibri" charset="0"/>
              </a:rPr>
              <a:pPr eaLnBrk="1" hangingPunct="1"/>
              <a:t>8</a:t>
            </a:fld>
            <a:endParaRPr lang="en-US" sz="1200">
              <a:solidFill>
                <a:prstClr val="black"/>
              </a:solidFill>
              <a:latin typeface="Calibri" charset="0"/>
            </a:endParaRPr>
          </a:p>
        </p:txBody>
      </p:sp>
      <p:sp>
        <p:nvSpPr>
          <p:cNvPr id="7" name="doc id"/>
          <p:cNvSpPr>
            <a:spLocks noGrp="1" noChangeArrowheads="1"/>
          </p:cNvSpPr>
          <p:nvPr>
            <p:ph type="ftr" sz="quarter" idx="4"/>
          </p:nvPr>
        </p:nvSpPr>
        <p:spPr/>
        <p:txBody>
          <a:bodyPr/>
          <a:lstStyle/>
          <a:p>
            <a:pPr>
              <a:defRPr/>
            </a:pPr>
            <a:r>
              <a:rPr lang="cs-CZ">
                <a:solidFill>
                  <a:prstClr val="black"/>
                </a:solidFill>
              </a:rPr>
              <a:t>LON-AAA123-20101025-</a:t>
            </a:r>
          </a:p>
        </p:txBody>
      </p:sp>
      <p:sp>
        <p:nvSpPr>
          <p:cNvPr id="52227" name="Rectangle 7"/>
          <p:cNvSpPr txBox="1">
            <a:spLocks noGrp="1" noChangeArrowheads="1"/>
          </p:cNvSpPr>
          <p:nvPr/>
        </p:nvSpPr>
        <p:spPr bwMode="auto">
          <a:xfrm>
            <a:off x="6141063" y="8925190"/>
            <a:ext cx="546403" cy="187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462229" eaLnBrk="1" hangingPunct="1"/>
            <a:fld id="{0D5D47B0-3027-3B49-AA86-101B7C92A666}" type="slidenum">
              <a:rPr lang="en-US" sz="1200" b="0">
                <a:solidFill>
                  <a:prstClr val="black"/>
                </a:solidFill>
                <a:latin typeface="Arial Unicode MS" charset="0"/>
                <a:cs typeface="Arial" charset="0"/>
              </a:rPr>
              <a:pPr algn="r" defTabSz="462229" eaLnBrk="1" hangingPunct="1"/>
              <a:t>8</a:t>
            </a:fld>
            <a:endParaRPr lang="en-US" sz="1200" b="0">
              <a:solidFill>
                <a:prstClr val="black"/>
              </a:solidFill>
              <a:latin typeface="Arial Unicode MS" charset="0"/>
              <a:cs typeface="Arial" charset="0"/>
            </a:endParaRPr>
          </a:p>
        </p:txBody>
      </p:sp>
      <p:sp>
        <p:nvSpPr>
          <p:cNvPr id="52228" name="doc id"/>
          <p:cNvSpPr txBox="1">
            <a:spLocks noGrp="1" noChangeArrowheads="1"/>
          </p:cNvSpPr>
          <p:nvPr/>
        </p:nvSpPr>
        <p:spPr bwMode="auto">
          <a:xfrm>
            <a:off x="5529346" y="95225"/>
            <a:ext cx="1158119" cy="124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462229" eaLnBrk="1" hangingPunct="1"/>
            <a:r>
              <a:rPr lang="cs-CZ" sz="800" b="0">
                <a:solidFill>
                  <a:prstClr val="black"/>
                </a:solidFill>
                <a:latin typeface="Arial Unicode MS" charset="0"/>
                <a:cs typeface="Arial" charset="0"/>
              </a:rPr>
              <a:t>LON-AAA123-20101025-</a:t>
            </a:r>
          </a:p>
        </p:txBody>
      </p:sp>
      <p:sp>
        <p:nvSpPr>
          <p:cNvPr id="5222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2230" name="Rectangle 3"/>
          <p:cNvSpPr>
            <a:spLocks noGrp="1" noChangeArrowheads="1"/>
          </p:cNvSpPr>
          <p:nvPr>
            <p:ph type="body" idx="1"/>
          </p:nvPr>
        </p:nvSpPr>
        <p:spPr bwMode="auto">
          <a:xfrm>
            <a:off x="557554" y="4995202"/>
            <a:ext cx="5863879" cy="2291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ea typeface="ＭＳ Ｐゴシック" charset="0"/>
                <a:cs typeface="ＭＳ Ｐゴシック" charset="0"/>
              </a:rPr>
              <a:t>Note: the relationship between size and management is significant in all countries, except Sweden. I</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1122" indent="-288893" eaLnBrk="0" hangingPunct="0">
              <a:defRPr sz="2400">
                <a:solidFill>
                  <a:schemeClr val="tx1"/>
                </a:solidFill>
                <a:latin typeface="Arial" charset="0"/>
                <a:ea typeface="ＭＳ Ｐゴシック" charset="0"/>
              </a:defRPr>
            </a:lvl2pPr>
            <a:lvl3pPr marL="1155573" indent="-231115" eaLnBrk="0" hangingPunct="0">
              <a:defRPr sz="2400">
                <a:solidFill>
                  <a:schemeClr val="tx1"/>
                </a:solidFill>
                <a:latin typeface="Arial" charset="0"/>
                <a:ea typeface="ＭＳ Ｐゴシック" charset="0"/>
              </a:defRPr>
            </a:lvl3pPr>
            <a:lvl4pPr marL="1617802" indent="-231115" eaLnBrk="0" hangingPunct="0">
              <a:defRPr sz="2400">
                <a:solidFill>
                  <a:schemeClr val="tx1"/>
                </a:solidFill>
                <a:latin typeface="Arial" charset="0"/>
                <a:ea typeface="ＭＳ Ｐゴシック" charset="0"/>
              </a:defRPr>
            </a:lvl4pPr>
            <a:lvl5pPr marL="2080031" indent="-231115" eaLnBrk="0" hangingPunct="0">
              <a:defRPr sz="2400">
                <a:solidFill>
                  <a:schemeClr val="tx1"/>
                </a:solidFill>
                <a:latin typeface="Arial" charset="0"/>
                <a:ea typeface="ＭＳ Ｐゴシック" charset="0"/>
              </a:defRPr>
            </a:lvl5pPr>
            <a:lvl6pPr marL="2542261" indent="-231115" eaLnBrk="0" fontAlgn="base" hangingPunct="0">
              <a:spcBef>
                <a:spcPct val="0"/>
              </a:spcBef>
              <a:spcAft>
                <a:spcPct val="0"/>
              </a:spcAft>
              <a:defRPr sz="2400">
                <a:solidFill>
                  <a:schemeClr val="tx1"/>
                </a:solidFill>
                <a:latin typeface="Arial" charset="0"/>
                <a:ea typeface="ＭＳ Ｐゴシック" charset="0"/>
              </a:defRPr>
            </a:lvl6pPr>
            <a:lvl7pPr marL="3004490" indent="-231115" eaLnBrk="0" fontAlgn="base" hangingPunct="0">
              <a:spcBef>
                <a:spcPct val="0"/>
              </a:spcBef>
              <a:spcAft>
                <a:spcPct val="0"/>
              </a:spcAft>
              <a:defRPr sz="2400">
                <a:solidFill>
                  <a:schemeClr val="tx1"/>
                </a:solidFill>
                <a:latin typeface="Arial" charset="0"/>
                <a:ea typeface="ＭＳ Ｐゴシック" charset="0"/>
              </a:defRPr>
            </a:lvl7pPr>
            <a:lvl8pPr marL="3466719" indent="-231115" eaLnBrk="0" fontAlgn="base" hangingPunct="0">
              <a:spcBef>
                <a:spcPct val="0"/>
              </a:spcBef>
              <a:spcAft>
                <a:spcPct val="0"/>
              </a:spcAft>
              <a:defRPr sz="2400">
                <a:solidFill>
                  <a:schemeClr val="tx1"/>
                </a:solidFill>
                <a:latin typeface="Arial" charset="0"/>
                <a:ea typeface="ＭＳ Ｐゴシック" charset="0"/>
              </a:defRPr>
            </a:lvl8pPr>
            <a:lvl9pPr marL="3928948" indent="-23111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C4B7396-7A27-0D4E-BDB3-3E1941BDE43A}" type="slidenum">
              <a:rPr lang="en-US" sz="1200">
                <a:solidFill>
                  <a:prstClr val="black"/>
                </a:solidFill>
                <a:latin typeface="Calibri" charset="0"/>
              </a:rPr>
              <a:pPr eaLnBrk="1" hangingPunct="1"/>
              <a:t>9</a:t>
            </a:fld>
            <a:endParaRPr lang="en-US" sz="1200">
              <a:solidFill>
                <a:prstClr val="black"/>
              </a:solidFill>
              <a:latin typeface="Calibri" charset="0"/>
            </a:endParaRPr>
          </a:p>
        </p:txBody>
      </p:sp>
      <p:sp>
        <p:nvSpPr>
          <p:cNvPr id="7" name="doc id"/>
          <p:cNvSpPr>
            <a:spLocks noGrp="1" noChangeArrowheads="1"/>
          </p:cNvSpPr>
          <p:nvPr>
            <p:ph type="ftr" sz="quarter" idx="4"/>
          </p:nvPr>
        </p:nvSpPr>
        <p:spPr/>
        <p:txBody>
          <a:bodyPr/>
          <a:lstStyle/>
          <a:p>
            <a:pPr>
              <a:defRPr/>
            </a:pPr>
            <a:r>
              <a:rPr lang="cs-CZ">
                <a:solidFill>
                  <a:prstClr val="black"/>
                </a:solidFill>
              </a:rPr>
              <a:t>LON-AAA123-20101025-</a:t>
            </a:r>
          </a:p>
        </p:txBody>
      </p:sp>
      <p:sp>
        <p:nvSpPr>
          <p:cNvPr id="59395" name="Rectangle 7"/>
          <p:cNvSpPr txBox="1">
            <a:spLocks noGrp="1" noChangeArrowheads="1"/>
          </p:cNvSpPr>
          <p:nvPr/>
        </p:nvSpPr>
        <p:spPr bwMode="auto">
          <a:xfrm>
            <a:off x="6141063" y="8925190"/>
            <a:ext cx="546403" cy="187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462229" eaLnBrk="1" hangingPunct="1"/>
            <a:fld id="{53E949E8-F946-B44B-8F23-4C4717559743}" type="slidenum">
              <a:rPr lang="en-US" sz="1200" b="0">
                <a:solidFill>
                  <a:prstClr val="black"/>
                </a:solidFill>
                <a:latin typeface="Arial Unicode MS" charset="0"/>
                <a:cs typeface="Arial" charset="0"/>
              </a:rPr>
              <a:pPr algn="r" defTabSz="462229" eaLnBrk="1" hangingPunct="1"/>
              <a:t>9</a:t>
            </a:fld>
            <a:endParaRPr lang="en-US" sz="1200" b="0">
              <a:solidFill>
                <a:prstClr val="black"/>
              </a:solidFill>
              <a:latin typeface="Arial Unicode MS" charset="0"/>
              <a:cs typeface="Arial" charset="0"/>
            </a:endParaRPr>
          </a:p>
        </p:txBody>
      </p:sp>
      <p:sp>
        <p:nvSpPr>
          <p:cNvPr id="59396" name="doc id"/>
          <p:cNvSpPr txBox="1">
            <a:spLocks noGrp="1" noChangeArrowheads="1"/>
          </p:cNvSpPr>
          <p:nvPr/>
        </p:nvSpPr>
        <p:spPr bwMode="auto">
          <a:xfrm>
            <a:off x="5529346" y="95225"/>
            <a:ext cx="1158119" cy="124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462229" eaLnBrk="1" hangingPunct="1"/>
            <a:r>
              <a:rPr lang="cs-CZ" sz="800" b="0">
                <a:solidFill>
                  <a:prstClr val="black"/>
                </a:solidFill>
                <a:latin typeface="Arial Unicode MS" charset="0"/>
                <a:cs typeface="Arial" charset="0"/>
              </a:rPr>
              <a:t>LON-AAA123-20101025-</a:t>
            </a:r>
          </a:p>
        </p:txBody>
      </p:sp>
      <p:sp>
        <p:nvSpPr>
          <p:cNvPr id="5939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939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ea typeface="ＭＳ Ｐゴシック" charset="0"/>
                <a:cs typeface="ＭＳ Ｐゴシック" charset="0"/>
              </a:rPr>
              <a:t>None (N=121; ) 1 (N=97); 2-4 (N=277); 5+ (N=489) . Note that effect is reduced but still significant once regional dummies, school, interview and local controls are included. Hoxby argues effect likely to be underestimated as new schools typically arise as a consequence of parent dissatisfaction. Effect is stronger for: public schools; monitoring and lean (data driven instructional methods); Sweden. Need to work on better competition measures.</a:t>
            </a:r>
          </a:p>
          <a:p>
            <a:endParaRPr lang="en-GB">
              <a:latin typeface="Calibri"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7346" name="Notes Placeholder 2"/>
          <p:cNvSpPr>
            <a:spLocks noGrp="1"/>
          </p:cNvSpPr>
          <p:nvPr>
            <p:ph type="body" idx="1"/>
          </p:nvPr>
        </p:nvSpPr>
        <p:spPr bwMode="auto">
          <a:xfrm>
            <a:off x="557554" y="4995201"/>
            <a:ext cx="5863879" cy="2307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Note that in schools people management is THE source of difference between public and private, much more so than in other sectors. Difference is also much larger in absolute terms. Note that difference between public and private schools differers across countries</a:t>
            </a:r>
          </a:p>
          <a:p>
            <a:endParaRPr lang="en-US">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p:txBody>
      </p:sp>
      <p:sp>
        <p:nvSpPr>
          <p:cNvPr id="57347" name="Slide Number Placeholder 3"/>
          <p:cNvSpPr>
            <a:spLocks noGrp="1"/>
          </p:cNvSpPr>
          <p:nvPr>
            <p:ph type="sldNum" sz="quarter" idx="5"/>
          </p:nvPr>
        </p:nvSpPr>
        <p:spPr bwMode="auto">
          <a:xfrm>
            <a:off x="6141063" y="8938101"/>
            <a:ext cx="546403" cy="1743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7423" eaLnBrk="0" hangingPunct="0">
              <a:defRPr sz="2400">
                <a:solidFill>
                  <a:schemeClr val="tx1"/>
                </a:solidFill>
                <a:latin typeface="Arial" charset="0"/>
                <a:ea typeface="ＭＳ Ｐゴシック" charset="0"/>
                <a:cs typeface="ＭＳ Ｐゴシック" charset="0"/>
              </a:defRPr>
            </a:lvl1pPr>
            <a:lvl2pPr marL="751122" indent="-288893" defTabSz="977423" eaLnBrk="0" hangingPunct="0">
              <a:defRPr sz="2400">
                <a:solidFill>
                  <a:schemeClr val="tx1"/>
                </a:solidFill>
                <a:latin typeface="Arial" charset="0"/>
                <a:ea typeface="ＭＳ Ｐゴシック" charset="0"/>
              </a:defRPr>
            </a:lvl2pPr>
            <a:lvl3pPr marL="1155573" indent="-231115" defTabSz="977423" eaLnBrk="0" hangingPunct="0">
              <a:defRPr sz="2400">
                <a:solidFill>
                  <a:schemeClr val="tx1"/>
                </a:solidFill>
                <a:latin typeface="Arial" charset="0"/>
                <a:ea typeface="ＭＳ Ｐゴシック" charset="0"/>
              </a:defRPr>
            </a:lvl3pPr>
            <a:lvl4pPr marL="1617802" indent="-231115" defTabSz="977423" eaLnBrk="0" hangingPunct="0">
              <a:defRPr sz="2400">
                <a:solidFill>
                  <a:schemeClr val="tx1"/>
                </a:solidFill>
                <a:latin typeface="Arial" charset="0"/>
                <a:ea typeface="ＭＳ Ｐゴシック" charset="0"/>
              </a:defRPr>
            </a:lvl4pPr>
            <a:lvl5pPr marL="2080031" indent="-231115" defTabSz="977423" eaLnBrk="0" hangingPunct="0">
              <a:defRPr sz="2400">
                <a:solidFill>
                  <a:schemeClr val="tx1"/>
                </a:solidFill>
                <a:latin typeface="Arial" charset="0"/>
                <a:ea typeface="ＭＳ Ｐゴシック" charset="0"/>
              </a:defRPr>
            </a:lvl5pPr>
            <a:lvl6pPr marL="2542261" indent="-231115" defTabSz="977423" eaLnBrk="0" fontAlgn="base" hangingPunct="0">
              <a:spcBef>
                <a:spcPct val="0"/>
              </a:spcBef>
              <a:spcAft>
                <a:spcPct val="0"/>
              </a:spcAft>
              <a:defRPr sz="2400">
                <a:solidFill>
                  <a:schemeClr val="tx1"/>
                </a:solidFill>
                <a:latin typeface="Arial" charset="0"/>
                <a:ea typeface="ＭＳ Ｐゴシック" charset="0"/>
              </a:defRPr>
            </a:lvl6pPr>
            <a:lvl7pPr marL="3004490" indent="-231115" defTabSz="977423" eaLnBrk="0" fontAlgn="base" hangingPunct="0">
              <a:spcBef>
                <a:spcPct val="0"/>
              </a:spcBef>
              <a:spcAft>
                <a:spcPct val="0"/>
              </a:spcAft>
              <a:defRPr sz="2400">
                <a:solidFill>
                  <a:schemeClr val="tx1"/>
                </a:solidFill>
                <a:latin typeface="Arial" charset="0"/>
                <a:ea typeface="ＭＳ Ｐゴシック" charset="0"/>
              </a:defRPr>
            </a:lvl7pPr>
            <a:lvl8pPr marL="3466719" indent="-231115" defTabSz="977423" eaLnBrk="0" fontAlgn="base" hangingPunct="0">
              <a:spcBef>
                <a:spcPct val="0"/>
              </a:spcBef>
              <a:spcAft>
                <a:spcPct val="0"/>
              </a:spcAft>
              <a:defRPr sz="2400">
                <a:solidFill>
                  <a:schemeClr val="tx1"/>
                </a:solidFill>
                <a:latin typeface="Arial" charset="0"/>
                <a:ea typeface="ＭＳ Ｐゴシック" charset="0"/>
              </a:defRPr>
            </a:lvl8pPr>
            <a:lvl9pPr marL="3928948" indent="-231115" defTabSz="97742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264CC7-371C-C144-B10C-9F7F5318B9AF}" type="slidenum">
              <a:rPr lang="en-US" sz="1200">
                <a:solidFill>
                  <a:prstClr val="black"/>
                </a:solidFill>
              </a:rPr>
              <a:pPr eaLnBrk="1" hangingPunct="1"/>
              <a:t>10</a:t>
            </a:fld>
            <a:endParaRPr lang="en-US" sz="120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97313" y="8831263"/>
            <a:ext cx="29829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5" tIns="46738" rIns="93475" bIns="46738" anchor="b"/>
          <a:lstStyle>
            <a:lvl1pPr defTabSz="935038">
              <a:defRPr sz="2400" b="1">
                <a:solidFill>
                  <a:schemeClr val="tx1"/>
                </a:solidFill>
                <a:latin typeface="Arial" charset="0"/>
              </a:defRPr>
            </a:lvl1pPr>
            <a:lvl2pPr marL="742950" indent="-285750" defTabSz="935038">
              <a:defRPr sz="2400" b="1">
                <a:solidFill>
                  <a:schemeClr val="tx1"/>
                </a:solidFill>
                <a:latin typeface="Arial" charset="0"/>
              </a:defRPr>
            </a:lvl2pPr>
            <a:lvl3pPr marL="1143000" indent="-228600" defTabSz="935038">
              <a:defRPr sz="2400" b="1">
                <a:solidFill>
                  <a:schemeClr val="tx1"/>
                </a:solidFill>
                <a:latin typeface="Arial" charset="0"/>
              </a:defRPr>
            </a:lvl3pPr>
            <a:lvl4pPr marL="1600200" indent="-228600" defTabSz="935038">
              <a:defRPr sz="2400" b="1">
                <a:solidFill>
                  <a:schemeClr val="tx1"/>
                </a:solidFill>
                <a:latin typeface="Arial" charset="0"/>
              </a:defRPr>
            </a:lvl4pPr>
            <a:lvl5pPr marL="2057400" indent="-228600" defTabSz="935038">
              <a:defRPr sz="2400" b="1">
                <a:solidFill>
                  <a:schemeClr val="tx1"/>
                </a:solidFill>
                <a:latin typeface="Arial" charset="0"/>
              </a:defRPr>
            </a:lvl5pPr>
            <a:lvl6pPr marL="2514600" indent="-228600" defTabSz="935038" eaLnBrk="0" fontAlgn="base" hangingPunct="0">
              <a:spcBef>
                <a:spcPct val="0"/>
              </a:spcBef>
              <a:spcAft>
                <a:spcPct val="0"/>
              </a:spcAft>
              <a:defRPr sz="2400" b="1">
                <a:solidFill>
                  <a:schemeClr val="tx1"/>
                </a:solidFill>
                <a:latin typeface="Arial" charset="0"/>
              </a:defRPr>
            </a:lvl6pPr>
            <a:lvl7pPr marL="2971800" indent="-228600" defTabSz="935038" eaLnBrk="0" fontAlgn="base" hangingPunct="0">
              <a:spcBef>
                <a:spcPct val="0"/>
              </a:spcBef>
              <a:spcAft>
                <a:spcPct val="0"/>
              </a:spcAft>
              <a:defRPr sz="2400" b="1">
                <a:solidFill>
                  <a:schemeClr val="tx1"/>
                </a:solidFill>
                <a:latin typeface="Arial" charset="0"/>
              </a:defRPr>
            </a:lvl7pPr>
            <a:lvl8pPr marL="3429000" indent="-228600" defTabSz="935038" eaLnBrk="0" fontAlgn="base" hangingPunct="0">
              <a:spcBef>
                <a:spcPct val="0"/>
              </a:spcBef>
              <a:spcAft>
                <a:spcPct val="0"/>
              </a:spcAft>
              <a:defRPr sz="2400" b="1">
                <a:solidFill>
                  <a:schemeClr val="tx1"/>
                </a:solidFill>
                <a:latin typeface="Arial" charset="0"/>
              </a:defRPr>
            </a:lvl8pPr>
            <a:lvl9pPr marL="3886200" indent="-228600" defTabSz="935038" eaLnBrk="0" fontAlgn="base" hangingPunct="0">
              <a:spcBef>
                <a:spcPct val="0"/>
              </a:spcBef>
              <a:spcAft>
                <a:spcPct val="0"/>
              </a:spcAft>
              <a:defRPr sz="2400" b="1">
                <a:solidFill>
                  <a:schemeClr val="tx1"/>
                </a:solidFill>
                <a:latin typeface="Arial" charset="0"/>
              </a:defRPr>
            </a:lvl9pPr>
          </a:lstStyle>
          <a:p>
            <a:pPr algn="r"/>
            <a:fld id="{E757DB67-403B-41EE-AAFC-5E2CBEB559B2}" type="slidenum">
              <a:rPr lang="en-GB" sz="1200" b="0">
                <a:latin typeface="Times" pitchFamily="18" charset="0"/>
              </a:rPr>
              <a:pPr algn="r"/>
              <a:t>11</a:t>
            </a:fld>
            <a:endParaRPr lang="en-GB" sz="1200" b="0">
              <a:latin typeface="Times" pitchFamily="1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97313" y="8831263"/>
            <a:ext cx="29829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5" tIns="46738" rIns="93475" bIns="46738" anchor="b"/>
          <a:lstStyle>
            <a:lvl1pPr defTabSz="935038">
              <a:defRPr sz="2400" b="1">
                <a:solidFill>
                  <a:schemeClr val="tx1"/>
                </a:solidFill>
                <a:latin typeface="Arial" charset="0"/>
              </a:defRPr>
            </a:lvl1pPr>
            <a:lvl2pPr marL="742950" indent="-285750" defTabSz="935038">
              <a:defRPr sz="2400" b="1">
                <a:solidFill>
                  <a:schemeClr val="tx1"/>
                </a:solidFill>
                <a:latin typeface="Arial" charset="0"/>
              </a:defRPr>
            </a:lvl2pPr>
            <a:lvl3pPr marL="1143000" indent="-228600" defTabSz="935038">
              <a:defRPr sz="2400" b="1">
                <a:solidFill>
                  <a:schemeClr val="tx1"/>
                </a:solidFill>
                <a:latin typeface="Arial" charset="0"/>
              </a:defRPr>
            </a:lvl3pPr>
            <a:lvl4pPr marL="1600200" indent="-228600" defTabSz="935038">
              <a:defRPr sz="2400" b="1">
                <a:solidFill>
                  <a:schemeClr val="tx1"/>
                </a:solidFill>
                <a:latin typeface="Arial" charset="0"/>
              </a:defRPr>
            </a:lvl4pPr>
            <a:lvl5pPr marL="2057400" indent="-228600" defTabSz="935038">
              <a:defRPr sz="2400" b="1">
                <a:solidFill>
                  <a:schemeClr val="tx1"/>
                </a:solidFill>
                <a:latin typeface="Arial" charset="0"/>
              </a:defRPr>
            </a:lvl5pPr>
            <a:lvl6pPr marL="2514600" indent="-228600" defTabSz="935038" eaLnBrk="0" fontAlgn="base" hangingPunct="0">
              <a:spcBef>
                <a:spcPct val="0"/>
              </a:spcBef>
              <a:spcAft>
                <a:spcPct val="0"/>
              </a:spcAft>
              <a:defRPr sz="2400" b="1">
                <a:solidFill>
                  <a:schemeClr val="tx1"/>
                </a:solidFill>
                <a:latin typeface="Arial" charset="0"/>
              </a:defRPr>
            </a:lvl6pPr>
            <a:lvl7pPr marL="2971800" indent="-228600" defTabSz="935038" eaLnBrk="0" fontAlgn="base" hangingPunct="0">
              <a:spcBef>
                <a:spcPct val="0"/>
              </a:spcBef>
              <a:spcAft>
                <a:spcPct val="0"/>
              </a:spcAft>
              <a:defRPr sz="2400" b="1">
                <a:solidFill>
                  <a:schemeClr val="tx1"/>
                </a:solidFill>
                <a:latin typeface="Arial" charset="0"/>
              </a:defRPr>
            </a:lvl7pPr>
            <a:lvl8pPr marL="3429000" indent="-228600" defTabSz="935038" eaLnBrk="0" fontAlgn="base" hangingPunct="0">
              <a:spcBef>
                <a:spcPct val="0"/>
              </a:spcBef>
              <a:spcAft>
                <a:spcPct val="0"/>
              </a:spcAft>
              <a:defRPr sz="2400" b="1">
                <a:solidFill>
                  <a:schemeClr val="tx1"/>
                </a:solidFill>
                <a:latin typeface="Arial" charset="0"/>
              </a:defRPr>
            </a:lvl8pPr>
            <a:lvl9pPr marL="3886200" indent="-228600" defTabSz="935038" eaLnBrk="0" fontAlgn="base" hangingPunct="0">
              <a:spcBef>
                <a:spcPct val="0"/>
              </a:spcBef>
              <a:spcAft>
                <a:spcPct val="0"/>
              </a:spcAft>
              <a:defRPr sz="2400" b="1">
                <a:solidFill>
                  <a:schemeClr val="tx1"/>
                </a:solidFill>
                <a:latin typeface="Arial" charset="0"/>
              </a:defRPr>
            </a:lvl9pPr>
          </a:lstStyle>
          <a:p>
            <a:pPr algn="r"/>
            <a:fld id="{E757DB67-403B-41EE-AAFC-5E2CBEB559B2}" type="slidenum">
              <a:rPr lang="en-GB" sz="1200" b="0">
                <a:latin typeface="Times" pitchFamily="18" charset="0"/>
              </a:rPr>
              <a:pPr algn="r"/>
              <a:t>12</a:t>
            </a:fld>
            <a:endParaRPr lang="en-GB" sz="1200" b="0">
              <a:latin typeface="Times" pitchFamily="1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4062"/>
          </a:xfrm>
          <a:prstGeom prst="rect">
            <a:avLst/>
          </a:prstGeom>
        </p:spPr>
        <p:txBody>
          <a:bodyPr/>
          <a:lstStyle>
            <a:lvl1pPr algn="l">
              <a:defRPr sz="3200" b="1"/>
            </a:lvl1pPr>
          </a:lstStyle>
          <a:p>
            <a:r>
              <a:rPr lang="en-US" smtClean="0"/>
              <a:t>Click to edit Master title style</a:t>
            </a:r>
            <a:endParaRPr lang="en-US"/>
          </a:p>
        </p:txBody>
      </p:sp>
      <p:sp>
        <p:nvSpPr>
          <p:cNvPr id="3" name="Content Placeholder 2"/>
          <p:cNvSpPr>
            <a:spLocks noGrp="1"/>
          </p:cNvSpPr>
          <p:nvPr>
            <p:ph idx="1"/>
          </p:nvPr>
        </p:nvSpPr>
        <p:spPr>
          <a:xfrm>
            <a:off x="457200" y="1270000"/>
            <a:ext cx="8229600" cy="4856163"/>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09221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80"/>
          <p:cNvSpPr>
            <a:spLocks noGrp="1" noChangeArrowheads="1"/>
          </p:cNvSpPr>
          <p:nvPr>
            <p:ph type="sldNum" sz="quarter" idx="10"/>
          </p:nvPr>
        </p:nvSpPr>
        <p:spPr>
          <a:ln/>
        </p:spPr>
        <p:txBody>
          <a:bodyPr/>
          <a:lstStyle>
            <a:lvl1pPr>
              <a:defRPr/>
            </a:lvl1pPr>
          </a:lstStyle>
          <a:p>
            <a:fld id="{401514C7-B318-4080-A1AA-67520C8B20E8}" type="slidenum">
              <a:rPr lang="en-US">
                <a:solidFill>
                  <a:srgbClr val="59595A"/>
                </a:solidFill>
              </a:rPr>
              <a:pPr/>
              <a:t>‹#›</a:t>
            </a:fld>
            <a:r>
              <a:rPr lang="en-US">
                <a:solidFill>
                  <a:srgbClr val="59595A"/>
                </a:solidFill>
              </a:rPr>
              <a:t> </a:t>
            </a:r>
          </a:p>
        </p:txBody>
      </p:sp>
    </p:spTree>
    <p:extLst>
      <p:ext uri="{BB962C8B-B14F-4D97-AF65-F5344CB8AC3E}">
        <p14:creationId xmlns:p14="http://schemas.microsoft.com/office/powerpoint/2010/main" val="2614841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795" y="819542"/>
            <a:ext cx="3008044" cy="61555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4988" y="273738"/>
            <a:ext cx="5112217" cy="5852138"/>
          </a:xfrm>
        </p:spPr>
        <p:txBody>
          <a:bodyPr/>
          <a:lstStyle>
            <a:lvl1pPr>
              <a:defRPr sz="33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795" y="1435094"/>
            <a:ext cx="3008044" cy="4690781"/>
          </a:xfrm>
        </p:spPr>
        <p:txBody>
          <a:bodyPr/>
          <a:lstStyle>
            <a:lvl1pPr marL="0" indent="0">
              <a:buNone/>
              <a:defRPr sz="1400"/>
            </a:lvl1pPr>
            <a:lvl2pPr marL="466481" indent="0">
              <a:buNone/>
              <a:defRPr sz="1200"/>
            </a:lvl2pPr>
            <a:lvl3pPr marL="932962" indent="0">
              <a:buNone/>
              <a:defRPr sz="1000"/>
            </a:lvl3pPr>
            <a:lvl4pPr marL="1399443" indent="0">
              <a:buNone/>
              <a:defRPr sz="900"/>
            </a:lvl4pPr>
            <a:lvl5pPr marL="1865925" indent="0">
              <a:buNone/>
              <a:defRPr sz="900"/>
            </a:lvl5pPr>
            <a:lvl6pPr marL="2332406" indent="0">
              <a:buNone/>
              <a:defRPr sz="900"/>
            </a:lvl6pPr>
            <a:lvl7pPr marL="2798887" indent="0">
              <a:buNone/>
              <a:defRPr sz="900"/>
            </a:lvl7pPr>
            <a:lvl8pPr marL="3265368" indent="0">
              <a:buNone/>
              <a:defRPr sz="900"/>
            </a:lvl8pPr>
            <a:lvl9pPr marL="3731849" indent="0">
              <a:buNone/>
              <a:defRPr sz="900"/>
            </a:lvl9pPr>
          </a:lstStyle>
          <a:p>
            <a:pPr lvl="0"/>
            <a:r>
              <a:rPr lang="en-US" smtClean="0"/>
              <a:t>Click to edit Master text styles</a:t>
            </a:r>
          </a:p>
        </p:txBody>
      </p:sp>
      <p:sp>
        <p:nvSpPr>
          <p:cNvPr id="5" name="Rectangle 280"/>
          <p:cNvSpPr>
            <a:spLocks noGrp="1" noChangeArrowheads="1"/>
          </p:cNvSpPr>
          <p:nvPr>
            <p:ph type="sldNum" sz="quarter" idx="10"/>
          </p:nvPr>
        </p:nvSpPr>
        <p:spPr>
          <a:ln/>
        </p:spPr>
        <p:txBody>
          <a:bodyPr/>
          <a:lstStyle>
            <a:lvl1pPr>
              <a:defRPr/>
            </a:lvl1pPr>
          </a:lstStyle>
          <a:p>
            <a:fld id="{FAFEFDF0-DD61-4612-AAF5-D45A5BB0A241}" type="slidenum">
              <a:rPr lang="en-US">
                <a:solidFill>
                  <a:srgbClr val="59595A"/>
                </a:solidFill>
              </a:rPr>
              <a:pPr/>
              <a:t>‹#›</a:t>
            </a:fld>
            <a:r>
              <a:rPr lang="en-US">
                <a:solidFill>
                  <a:srgbClr val="59595A"/>
                </a:solidFill>
              </a:rPr>
              <a:t> </a:t>
            </a:r>
          </a:p>
        </p:txBody>
      </p:sp>
    </p:spTree>
    <p:extLst>
      <p:ext uri="{BB962C8B-B14F-4D97-AF65-F5344CB8AC3E}">
        <p14:creationId xmlns:p14="http://schemas.microsoft.com/office/powerpoint/2010/main" val="2824440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544" y="5060058"/>
            <a:ext cx="5486400" cy="30777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1544" y="612264"/>
            <a:ext cx="5486400" cy="4115772"/>
          </a:xfrm>
        </p:spPr>
        <p:txBody>
          <a:bodyPr/>
          <a:lstStyle>
            <a:lvl1pPr marL="0" indent="0">
              <a:buNone/>
              <a:defRPr sz="3300"/>
            </a:lvl1pPr>
            <a:lvl2pPr marL="466481" indent="0">
              <a:buNone/>
              <a:defRPr sz="2900"/>
            </a:lvl2pPr>
            <a:lvl3pPr marL="932962" indent="0">
              <a:buNone/>
              <a:defRPr sz="2400"/>
            </a:lvl3pPr>
            <a:lvl4pPr marL="1399443" indent="0">
              <a:buNone/>
              <a:defRPr sz="2000"/>
            </a:lvl4pPr>
            <a:lvl5pPr marL="1865925" indent="0">
              <a:buNone/>
              <a:defRPr sz="2000"/>
            </a:lvl5pPr>
            <a:lvl6pPr marL="2332406" indent="0">
              <a:buNone/>
              <a:defRPr sz="2000"/>
            </a:lvl6pPr>
            <a:lvl7pPr marL="2798887" indent="0">
              <a:buNone/>
              <a:defRPr sz="2000"/>
            </a:lvl7pPr>
            <a:lvl8pPr marL="3265368" indent="0">
              <a:buNone/>
              <a:defRPr sz="2000"/>
            </a:lvl8pPr>
            <a:lvl9pPr marL="3731849" indent="0">
              <a:buNone/>
              <a:defRPr sz="2000"/>
            </a:lvl9pPr>
          </a:lstStyle>
          <a:p>
            <a:pPr lvl="0"/>
            <a:endParaRPr lang="en-US" noProof="0" smtClean="0"/>
          </a:p>
        </p:txBody>
      </p:sp>
      <p:sp>
        <p:nvSpPr>
          <p:cNvPr id="4" name="Text Placeholder 3"/>
          <p:cNvSpPr>
            <a:spLocks noGrp="1"/>
          </p:cNvSpPr>
          <p:nvPr>
            <p:ph type="body" sz="half" idx="2"/>
          </p:nvPr>
        </p:nvSpPr>
        <p:spPr>
          <a:xfrm>
            <a:off x="1791544" y="5367835"/>
            <a:ext cx="5486400" cy="805014"/>
          </a:xfrm>
        </p:spPr>
        <p:txBody>
          <a:bodyPr/>
          <a:lstStyle>
            <a:lvl1pPr marL="0" indent="0">
              <a:buNone/>
              <a:defRPr sz="1400"/>
            </a:lvl1pPr>
            <a:lvl2pPr marL="466481" indent="0">
              <a:buNone/>
              <a:defRPr sz="1200"/>
            </a:lvl2pPr>
            <a:lvl3pPr marL="932962" indent="0">
              <a:buNone/>
              <a:defRPr sz="1000"/>
            </a:lvl3pPr>
            <a:lvl4pPr marL="1399443" indent="0">
              <a:buNone/>
              <a:defRPr sz="900"/>
            </a:lvl4pPr>
            <a:lvl5pPr marL="1865925" indent="0">
              <a:buNone/>
              <a:defRPr sz="900"/>
            </a:lvl5pPr>
            <a:lvl6pPr marL="2332406" indent="0">
              <a:buNone/>
              <a:defRPr sz="900"/>
            </a:lvl6pPr>
            <a:lvl7pPr marL="2798887" indent="0">
              <a:buNone/>
              <a:defRPr sz="900"/>
            </a:lvl7pPr>
            <a:lvl8pPr marL="3265368" indent="0">
              <a:buNone/>
              <a:defRPr sz="900"/>
            </a:lvl8pPr>
            <a:lvl9pPr marL="3731849" indent="0">
              <a:buNone/>
              <a:defRPr sz="900"/>
            </a:lvl9pPr>
          </a:lstStyle>
          <a:p>
            <a:pPr lvl="0"/>
            <a:r>
              <a:rPr lang="en-US" smtClean="0"/>
              <a:t>Click to edit Master text styles</a:t>
            </a:r>
          </a:p>
        </p:txBody>
      </p:sp>
      <p:sp>
        <p:nvSpPr>
          <p:cNvPr id="5" name="Rectangle 280"/>
          <p:cNvSpPr>
            <a:spLocks noGrp="1" noChangeArrowheads="1"/>
          </p:cNvSpPr>
          <p:nvPr>
            <p:ph type="sldNum" sz="quarter" idx="10"/>
          </p:nvPr>
        </p:nvSpPr>
        <p:spPr>
          <a:ln/>
        </p:spPr>
        <p:txBody>
          <a:bodyPr/>
          <a:lstStyle>
            <a:lvl1pPr>
              <a:defRPr/>
            </a:lvl1pPr>
          </a:lstStyle>
          <a:p>
            <a:fld id="{7F21C8A5-B39B-44E1-947B-EB59E81A0AB5}" type="slidenum">
              <a:rPr lang="en-US">
                <a:solidFill>
                  <a:srgbClr val="59595A"/>
                </a:solidFill>
              </a:rPr>
              <a:pPr/>
              <a:t>‹#›</a:t>
            </a:fld>
            <a:r>
              <a:rPr lang="en-US">
                <a:solidFill>
                  <a:srgbClr val="59595A"/>
                </a:solidFill>
              </a:rPr>
              <a:t> </a:t>
            </a:r>
          </a:p>
        </p:txBody>
      </p:sp>
    </p:spTree>
    <p:extLst>
      <p:ext uri="{BB962C8B-B14F-4D97-AF65-F5344CB8AC3E}">
        <p14:creationId xmlns:p14="http://schemas.microsoft.com/office/powerpoint/2010/main" val="2925352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0"/>
          <p:cNvSpPr>
            <a:spLocks noGrp="1" noChangeArrowheads="1"/>
          </p:cNvSpPr>
          <p:nvPr>
            <p:ph type="sldNum" sz="quarter" idx="10"/>
          </p:nvPr>
        </p:nvSpPr>
        <p:spPr>
          <a:ln/>
        </p:spPr>
        <p:txBody>
          <a:bodyPr/>
          <a:lstStyle>
            <a:lvl1pPr>
              <a:defRPr/>
            </a:lvl1pPr>
          </a:lstStyle>
          <a:p>
            <a:fld id="{D62A9B90-B7B4-40CC-98D5-C4611E4EE17D}" type="slidenum">
              <a:rPr lang="en-US">
                <a:solidFill>
                  <a:srgbClr val="59595A"/>
                </a:solidFill>
              </a:rPr>
              <a:pPr/>
              <a:t>‹#›</a:t>
            </a:fld>
            <a:r>
              <a:rPr lang="en-US">
                <a:solidFill>
                  <a:srgbClr val="59595A"/>
                </a:solidFill>
              </a:rPr>
              <a:t> </a:t>
            </a:r>
          </a:p>
        </p:txBody>
      </p:sp>
    </p:spTree>
    <p:extLst>
      <p:ext uri="{BB962C8B-B14F-4D97-AF65-F5344CB8AC3E}">
        <p14:creationId xmlns:p14="http://schemas.microsoft.com/office/powerpoint/2010/main" val="2394698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76938" y="234864"/>
            <a:ext cx="738664" cy="300300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488" y="234864"/>
            <a:ext cx="6440486" cy="30030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0"/>
          <p:cNvSpPr>
            <a:spLocks noGrp="1" noChangeArrowheads="1"/>
          </p:cNvSpPr>
          <p:nvPr>
            <p:ph type="sldNum" sz="quarter" idx="10"/>
          </p:nvPr>
        </p:nvSpPr>
        <p:spPr>
          <a:ln/>
        </p:spPr>
        <p:txBody>
          <a:bodyPr/>
          <a:lstStyle>
            <a:lvl1pPr>
              <a:defRPr/>
            </a:lvl1pPr>
          </a:lstStyle>
          <a:p>
            <a:fld id="{F50816F5-24B7-411E-A3A9-74D5E0F31FAE}" type="slidenum">
              <a:rPr lang="en-US">
                <a:solidFill>
                  <a:srgbClr val="59595A"/>
                </a:solidFill>
              </a:rPr>
              <a:pPr/>
              <a:t>‹#›</a:t>
            </a:fld>
            <a:r>
              <a:rPr lang="en-US">
                <a:solidFill>
                  <a:srgbClr val="59595A"/>
                </a:solidFill>
              </a:rPr>
              <a:t> </a:t>
            </a:r>
          </a:p>
        </p:txBody>
      </p:sp>
    </p:spTree>
    <p:extLst>
      <p:ext uri="{BB962C8B-B14F-4D97-AF65-F5344CB8AC3E}">
        <p14:creationId xmlns:p14="http://schemas.microsoft.com/office/powerpoint/2010/main" val="419699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754062"/>
          </a:xfrm>
          <a:prstGeom prst="rect">
            <a:avLst/>
          </a:prstGeom>
        </p:spPr>
        <p:txBody>
          <a:bodyPr/>
          <a:lstStyle>
            <a:lvl1pPr algn="l">
              <a:defRPr sz="3200" b="1"/>
            </a:lvl1pPr>
          </a:lstStyle>
          <a:p>
            <a:r>
              <a:rPr lang="en-US" smtClean="0"/>
              <a:t>Click to edit Master title style</a:t>
            </a:r>
            <a:endParaRPr lang="en-US"/>
          </a:p>
        </p:txBody>
      </p:sp>
      <p:sp>
        <p:nvSpPr>
          <p:cNvPr id="6" name="Content Placeholder 2"/>
          <p:cNvSpPr>
            <a:spLocks noGrp="1"/>
          </p:cNvSpPr>
          <p:nvPr>
            <p:ph idx="1"/>
          </p:nvPr>
        </p:nvSpPr>
        <p:spPr>
          <a:xfrm>
            <a:off x="457200" y="1270000"/>
            <a:ext cx="8229600" cy="4856163"/>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44563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defTabSz="457200" eaLnBrk="1" hangingPunct="1">
              <a:defRPr/>
            </a:pPr>
            <a:endParaRPr lang="en-US" sz="1800" b="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457200" eaLnBrk="1" hangingPunct="1">
              <a:defRPr/>
            </a:pPr>
            <a:endParaRPr lang="en-US" sz="1800" b="0">
              <a:solidFill>
                <a:prstClr val="black"/>
              </a:solidFill>
            </a:endParaRPr>
          </a:p>
        </p:txBody>
      </p:sp>
    </p:spTree>
    <p:extLst>
      <p:ext uri="{BB962C8B-B14F-4D97-AF65-F5344CB8AC3E}">
        <p14:creationId xmlns:p14="http://schemas.microsoft.com/office/powerpoint/2010/main" val="2298583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defTabSz="457200" eaLnBrk="1" hangingPunct="1">
              <a:defRPr/>
            </a:pPr>
            <a:endParaRPr lang="en-US" sz="1800" b="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457200" eaLnBrk="1" hangingPunct="1">
              <a:defRPr/>
            </a:pPr>
            <a:endParaRPr lang="en-US" sz="1800" b="0">
              <a:solidFill>
                <a:prstClr val="black"/>
              </a:solidFill>
            </a:endParaRPr>
          </a:p>
        </p:txBody>
      </p:sp>
    </p:spTree>
    <p:extLst>
      <p:ext uri="{BB962C8B-B14F-4D97-AF65-F5344CB8AC3E}">
        <p14:creationId xmlns:p14="http://schemas.microsoft.com/office/powerpoint/2010/main" val="4231910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defTabSz="457200" eaLnBrk="1" hangingPunct="1">
              <a:defRPr/>
            </a:pPr>
            <a:endParaRPr lang="en-US" sz="1800" b="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457200" eaLnBrk="1" hangingPunct="1">
              <a:defRPr/>
            </a:pPr>
            <a:endParaRPr lang="en-US" sz="1800" b="0">
              <a:solidFill>
                <a:prstClr val="black"/>
              </a:solidFill>
            </a:endParaRPr>
          </a:p>
        </p:txBody>
      </p:sp>
    </p:spTree>
    <p:extLst>
      <p:ext uri="{BB962C8B-B14F-4D97-AF65-F5344CB8AC3E}">
        <p14:creationId xmlns:p14="http://schemas.microsoft.com/office/powerpoint/2010/main" val="4115526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defTabSz="457200" eaLnBrk="1" hangingPunct="1">
              <a:defRPr/>
            </a:pPr>
            <a:endParaRPr lang="en-US" sz="1800" b="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457200" eaLnBrk="1" hangingPunct="1">
              <a:defRPr/>
            </a:pPr>
            <a:endParaRPr lang="en-US" sz="1800" b="0">
              <a:solidFill>
                <a:prstClr val="black"/>
              </a:solidFill>
            </a:endParaRPr>
          </a:p>
        </p:txBody>
      </p:sp>
    </p:spTree>
    <p:extLst>
      <p:ext uri="{BB962C8B-B14F-4D97-AF65-F5344CB8AC3E}">
        <p14:creationId xmlns:p14="http://schemas.microsoft.com/office/powerpoint/2010/main" val="2901452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754062"/>
          </a:xfrm>
          <a:prstGeom prst="rect">
            <a:avLst/>
          </a:prstGeom>
        </p:spPr>
        <p:txBody>
          <a:bodyPr/>
          <a:lstStyle>
            <a:lvl1pPr algn="l">
              <a:defRPr sz="3200" b="1"/>
            </a:lvl1pPr>
          </a:lstStyle>
          <a:p>
            <a:r>
              <a:rPr lang="en-US" smtClean="0"/>
              <a:t>Click to edit Master title style</a:t>
            </a:r>
            <a:endParaRPr lang="en-US"/>
          </a:p>
        </p:txBody>
      </p:sp>
      <p:sp>
        <p:nvSpPr>
          <p:cNvPr id="6" name="Content Placeholder 2"/>
          <p:cNvSpPr>
            <a:spLocks noGrp="1"/>
          </p:cNvSpPr>
          <p:nvPr>
            <p:ph idx="1"/>
          </p:nvPr>
        </p:nvSpPr>
        <p:spPr>
          <a:xfrm>
            <a:off x="457200" y="1270000"/>
            <a:ext cx="8229600" cy="4856163"/>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30981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defTabSz="457200" eaLnBrk="1" hangingPunct="1">
              <a:defRPr/>
            </a:pPr>
            <a:endParaRPr lang="en-US" sz="1800" b="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457200" eaLnBrk="1" hangingPunct="1">
              <a:defRPr/>
            </a:pPr>
            <a:endParaRPr lang="en-US" sz="1800" b="0">
              <a:solidFill>
                <a:prstClr val="black"/>
              </a:solidFill>
            </a:endParaRPr>
          </a:p>
        </p:txBody>
      </p:sp>
    </p:spTree>
    <p:extLst>
      <p:ext uri="{BB962C8B-B14F-4D97-AF65-F5344CB8AC3E}">
        <p14:creationId xmlns:p14="http://schemas.microsoft.com/office/powerpoint/2010/main" val="34062303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defTabSz="457200" eaLnBrk="1" hangingPunct="1">
              <a:defRPr/>
            </a:pPr>
            <a:endParaRPr lang="en-US" sz="1800" b="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457200" eaLnBrk="1" hangingPunct="1">
              <a:defRPr/>
            </a:pPr>
            <a:endParaRPr lang="en-US" sz="1800" b="0">
              <a:solidFill>
                <a:prstClr val="black"/>
              </a:solidFill>
            </a:endParaRPr>
          </a:p>
        </p:txBody>
      </p:sp>
    </p:spTree>
    <p:extLst>
      <p:ext uri="{BB962C8B-B14F-4D97-AF65-F5344CB8AC3E}">
        <p14:creationId xmlns:p14="http://schemas.microsoft.com/office/powerpoint/2010/main" val="2861775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defTabSz="457200" eaLnBrk="1" hangingPunct="1">
              <a:defRPr/>
            </a:pPr>
            <a:endParaRPr lang="en-US" sz="1800" b="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457200" eaLnBrk="1" hangingPunct="1">
              <a:defRPr/>
            </a:pPr>
            <a:endParaRPr lang="en-US" sz="1800" b="0">
              <a:solidFill>
                <a:prstClr val="black"/>
              </a:solidFill>
            </a:endParaRPr>
          </a:p>
        </p:txBody>
      </p:sp>
    </p:spTree>
    <p:extLst>
      <p:ext uri="{BB962C8B-B14F-4D97-AF65-F5344CB8AC3E}">
        <p14:creationId xmlns:p14="http://schemas.microsoft.com/office/powerpoint/2010/main" val="846333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defTabSz="457200" eaLnBrk="1" hangingPunct="1">
              <a:defRPr/>
            </a:pPr>
            <a:endParaRPr lang="en-US" sz="1800" b="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457200" eaLnBrk="1" hangingPunct="1">
              <a:defRPr/>
            </a:pPr>
            <a:endParaRPr lang="en-US" sz="1800" b="0">
              <a:solidFill>
                <a:prstClr val="black"/>
              </a:solidFill>
            </a:endParaRPr>
          </a:p>
        </p:txBody>
      </p:sp>
    </p:spTree>
    <p:extLst>
      <p:ext uri="{BB962C8B-B14F-4D97-AF65-F5344CB8AC3E}">
        <p14:creationId xmlns:p14="http://schemas.microsoft.com/office/powerpoint/2010/main" val="2241501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defTabSz="457200" eaLnBrk="1" hangingPunct="1">
              <a:defRPr/>
            </a:pPr>
            <a:endParaRPr lang="en-US" sz="1800" b="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457200" eaLnBrk="1" hangingPunct="1">
              <a:defRPr/>
            </a:pPr>
            <a:endParaRPr lang="en-US" sz="1800" b="0">
              <a:solidFill>
                <a:prstClr val="black"/>
              </a:solidFill>
            </a:endParaRPr>
          </a:p>
        </p:txBody>
      </p:sp>
    </p:spTree>
    <p:extLst>
      <p:ext uri="{BB962C8B-B14F-4D97-AF65-F5344CB8AC3E}">
        <p14:creationId xmlns:p14="http://schemas.microsoft.com/office/powerpoint/2010/main" val="42137518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defTabSz="457200" eaLnBrk="1" hangingPunct="1">
              <a:defRPr/>
            </a:pPr>
            <a:endParaRPr lang="en-US" sz="1800" b="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457200" eaLnBrk="1" hangingPunct="1">
              <a:defRPr/>
            </a:pPr>
            <a:endParaRPr lang="en-US" sz="1800" b="0">
              <a:solidFill>
                <a:prstClr val="black"/>
              </a:solidFill>
            </a:endParaRPr>
          </a:p>
        </p:txBody>
      </p:sp>
    </p:spTree>
    <p:extLst>
      <p:ext uri="{BB962C8B-B14F-4D97-AF65-F5344CB8AC3E}">
        <p14:creationId xmlns:p14="http://schemas.microsoft.com/office/powerpoint/2010/main" val="31510675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defTabSz="457200" eaLnBrk="1" hangingPunct="1">
              <a:defRPr/>
            </a:pPr>
            <a:endParaRPr lang="en-US" sz="1800" b="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457200" eaLnBrk="1" hangingPunct="1">
              <a:defRPr/>
            </a:pPr>
            <a:endParaRPr lang="en-US" sz="1800" b="0">
              <a:solidFill>
                <a:prstClr val="black"/>
              </a:solidFill>
            </a:endParaRPr>
          </a:p>
        </p:txBody>
      </p:sp>
    </p:spTree>
    <p:extLst>
      <p:ext uri="{BB962C8B-B14F-4D97-AF65-F5344CB8AC3E}">
        <p14:creationId xmlns:p14="http://schemas.microsoft.com/office/powerpoint/2010/main" val="24124374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3" name="doc id"/>
          <p:cNvSpPr txBox="1">
            <a:spLocks noChangeArrowheads="1"/>
          </p:cNvSpPr>
          <p:nvPr/>
        </p:nvSpPr>
        <p:spPr bwMode="auto">
          <a:xfrm>
            <a:off x="8613775" y="36513"/>
            <a:ext cx="301625" cy="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457200" eaLnBrk="1" hangingPunct="1">
              <a:defRPr/>
            </a:pPr>
            <a:endParaRPr lang="ru-RU" sz="800" b="0" smtClean="0">
              <a:solidFill>
                <a:prstClr val="black"/>
              </a:solidFill>
              <a:latin typeface="Arial Unicode MS" charset="0"/>
            </a:endParaRPr>
          </a:p>
        </p:txBody>
      </p:sp>
      <p:grpSp>
        <p:nvGrpSpPr>
          <p:cNvPr id="4" name="McK Title Elements"/>
          <p:cNvGrpSpPr>
            <a:grpSpLocks/>
          </p:cNvGrpSpPr>
          <p:nvPr/>
        </p:nvGrpSpPr>
        <p:grpSpPr bwMode="auto">
          <a:xfrm>
            <a:off x="0" y="0"/>
            <a:ext cx="9140825" cy="6859588"/>
            <a:chOff x="0" y="0"/>
            <a:chExt cx="5643" cy="4235"/>
          </a:xfrm>
        </p:grpSpPr>
        <p:sp>
          <p:nvSpPr>
            <p:cNvPr id="5" name="McK Document type" hidden="1"/>
            <p:cNvSpPr txBox="1">
              <a:spLocks noChangeArrowheads="1"/>
            </p:cNvSpPr>
            <p:nvPr userDrawn="1"/>
          </p:nvSpPr>
          <p:spPr bwMode="auto">
            <a:xfrm>
              <a:off x="1663" y="3108"/>
              <a:ext cx="310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defRPr/>
              </a:pPr>
              <a:r>
                <a:rPr lang="en-US" sz="1400" b="0" smtClean="0">
                  <a:solidFill>
                    <a:prstClr val="black"/>
                  </a:solidFill>
                </a:rPr>
                <a:t>Document type</a:t>
              </a:r>
            </a:p>
          </p:txBody>
        </p:sp>
        <p:sp>
          <p:nvSpPr>
            <p:cNvPr id="6" name="McK Date" hidden="1"/>
            <p:cNvSpPr txBox="1">
              <a:spLocks noChangeArrowheads="1"/>
            </p:cNvSpPr>
            <p:nvPr userDrawn="1"/>
          </p:nvSpPr>
          <p:spPr bwMode="auto">
            <a:xfrm>
              <a:off x="1663" y="3275"/>
              <a:ext cx="310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defRPr/>
              </a:pPr>
              <a:r>
                <a:rPr lang="en-US" sz="1400" b="0" smtClean="0">
                  <a:solidFill>
                    <a:prstClr val="black"/>
                  </a:solidFill>
                </a:rPr>
                <a:t>Date</a:t>
              </a:r>
            </a:p>
          </p:txBody>
        </p:sp>
        <p:sp>
          <p:nvSpPr>
            <p:cNvPr id="7" name="McK Disclaimer" hidden="1"/>
            <p:cNvSpPr>
              <a:spLocks noChangeArrowheads="1"/>
            </p:cNvSpPr>
            <p:nvPr userDrawn="1"/>
          </p:nvSpPr>
          <p:spPr bwMode="auto">
            <a:xfrm>
              <a:off x="1663" y="3714"/>
              <a:ext cx="277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defTabSz="820738"/>
              <a:r>
                <a:rPr lang="en-US" sz="800" b="0">
                  <a:solidFill>
                    <a:prstClr val="black"/>
                  </a:solidFill>
                  <a:ea typeface="ＭＳ Ｐゴシック" charset="0"/>
                </a:rPr>
                <a:t>CONFIDENTIAL AND PROPRIETARY</a:t>
              </a:r>
            </a:p>
            <a:p>
              <a:pPr defTabSz="820738"/>
              <a:r>
                <a:rPr lang="en-US" sz="800" b="0">
                  <a:solidFill>
                    <a:prstClr val="black"/>
                  </a:solidFill>
                  <a:ea typeface="ＭＳ Ｐゴシック" charset="0"/>
                </a:rPr>
                <a:t>Any use of this material without specific permission of McKinsey &amp; Company is strictly prohibited</a:t>
              </a:r>
            </a:p>
          </p:txBody>
        </p:sp>
        <p:sp>
          <p:nvSpPr>
            <p:cNvPr id="8" name="TitleBottomPlaceholder" hidden="1"/>
            <p:cNvSpPr>
              <a:spLocks noChangeArrowheads="1"/>
            </p:cNvSpPr>
            <p:nvPr userDrawn="1"/>
          </p:nvSpPr>
          <p:spPr bwMode="auto">
            <a:xfrm>
              <a:off x="0" y="1410"/>
              <a:ext cx="1382" cy="2825"/>
            </a:xfrm>
            <a:prstGeom prst="rect">
              <a:avLst/>
            </a:prstGeom>
            <a:solidFill>
              <a:srgbClr val="0065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57200" eaLnBrk="1" hangingPunct="1"/>
              <a:endParaRPr lang="en-US" sz="1800" b="0">
                <a:solidFill>
                  <a:prstClr val="black"/>
                </a:solidFill>
                <a:ea typeface="ＭＳ Ｐゴシック" charset="0"/>
              </a:endParaRPr>
            </a:p>
          </p:txBody>
        </p:sp>
        <p:sp>
          <p:nvSpPr>
            <p:cNvPr id="9" name="TitleTopPlaceholder" hidden="1"/>
            <p:cNvSpPr>
              <a:spLocks noChangeArrowheads="1"/>
            </p:cNvSpPr>
            <p:nvPr userDrawn="1"/>
          </p:nvSpPr>
          <p:spPr bwMode="auto">
            <a:xfrm>
              <a:off x="0" y="0"/>
              <a:ext cx="1382" cy="1410"/>
            </a:xfrm>
            <a:prstGeom prst="rect">
              <a:avLst/>
            </a:prstGeom>
            <a:solidFill>
              <a:srgbClr val="91A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57200" eaLnBrk="1" hangingPunct="1"/>
              <a:endParaRPr lang="en-US" sz="1800" b="0">
                <a:solidFill>
                  <a:prstClr val="black"/>
                </a:solidFill>
                <a:ea typeface="ＭＳ Ｐゴシック" charset="0"/>
              </a:endParaRPr>
            </a:p>
          </p:txBody>
        </p:sp>
        <p:sp>
          <p:nvSpPr>
            <p:cNvPr id="10"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eaLnBrk="1" hangingPunct="1"/>
              <a:endParaRPr lang="en-US" sz="1800" b="0">
                <a:solidFill>
                  <a:prstClr val="black"/>
                </a:solidFill>
                <a:ea typeface="ＭＳ Ｐゴシック" charset="0"/>
              </a:endParaRPr>
            </a:p>
          </p:txBody>
        </p:sp>
      </p:grpSp>
      <p:pic>
        <p:nvPicPr>
          <p:cNvPr id="11"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9963" y="6573838"/>
            <a:ext cx="16700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Rectangle 1026"/>
          <p:cNvSpPr>
            <a:spLocks noGrp="1" noChangeArrowheads="1"/>
          </p:cNvSpPr>
          <p:nvPr>
            <p:ph type="ctrTitle"/>
          </p:nvPr>
        </p:nvSpPr>
        <p:spPr>
          <a:xfrm>
            <a:off x="544266" y="3945699"/>
            <a:ext cx="5036085" cy="1182414"/>
          </a:xfrm>
        </p:spPr>
        <p:txBody>
          <a:bodyPr/>
          <a:lstStyle>
            <a:lvl1pPr>
              <a:defRPr sz="3900" b="0"/>
            </a:lvl1pPr>
          </a:lstStyle>
          <a:p>
            <a:r>
              <a:rPr lang="en-US"/>
              <a:t>Click to edit Master title</a:t>
            </a:r>
          </a:p>
        </p:txBody>
      </p:sp>
    </p:spTree>
    <p:extLst>
      <p:ext uri="{BB962C8B-B14F-4D97-AF65-F5344CB8AC3E}">
        <p14:creationId xmlns:p14="http://schemas.microsoft.com/office/powerpoint/2010/main" val="3971856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nchor="ctr"/>
          <a:lstStyle>
            <a:lvl1pPr>
              <a:defRPr>
                <a:latin typeface="Arial" pitchFamily="34" charset="0"/>
                <a:cs typeface="Arial" pitchFamily="34" charset="0"/>
              </a:defRPr>
            </a:lvl1pPr>
          </a:lstStyle>
          <a:p>
            <a:pPr lvl="0"/>
            <a:r>
              <a:rPr lang="en-US" smtClean="0"/>
              <a:t>Click to edit Master title style</a:t>
            </a:r>
          </a:p>
        </p:txBody>
      </p:sp>
      <p:sp>
        <p:nvSpPr>
          <p:cNvPr id="6" name="Text Placeholder 2"/>
          <p:cNvSpPr>
            <a:spLocks noGrp="1"/>
          </p:cNvSpPr>
          <p:nvPr>
            <p:ph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0151158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754062"/>
          </a:xfrm>
          <a:prstGeom prst="rect">
            <a:avLst/>
          </a:prstGeom>
        </p:spPr>
        <p:txBody>
          <a:bodyPr/>
          <a:lstStyle>
            <a:lvl1pPr algn="l">
              <a:defRPr sz="3200" b="1"/>
            </a:lvl1pPr>
          </a:lstStyle>
          <a:p>
            <a:r>
              <a:rPr lang="en-US" smtClean="0"/>
              <a:t>Click to edit Master title style</a:t>
            </a:r>
            <a:endParaRPr lang="en-US"/>
          </a:p>
        </p:txBody>
      </p:sp>
      <p:sp>
        <p:nvSpPr>
          <p:cNvPr id="6" name="Content Placeholder 2"/>
          <p:cNvSpPr>
            <a:spLocks noGrp="1"/>
          </p:cNvSpPr>
          <p:nvPr>
            <p:ph idx="1"/>
          </p:nvPr>
        </p:nvSpPr>
        <p:spPr>
          <a:xfrm>
            <a:off x="457200" y="1270000"/>
            <a:ext cx="8229600" cy="4856163"/>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49062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754062"/>
          </a:xfrm>
          <a:prstGeom prst="rect">
            <a:avLst/>
          </a:prstGeom>
        </p:spPr>
        <p:txBody>
          <a:bodyPr/>
          <a:lstStyle>
            <a:lvl1pPr algn="l">
              <a:defRPr sz="3200" b="1"/>
            </a:lvl1pPr>
          </a:lstStyle>
          <a:p>
            <a:r>
              <a:rPr lang="en-US" smtClean="0"/>
              <a:t>Click to edit Master title style</a:t>
            </a:r>
            <a:endParaRPr lang="en-US"/>
          </a:p>
        </p:txBody>
      </p:sp>
      <p:sp>
        <p:nvSpPr>
          <p:cNvPr id="5" name="Content Placeholder 2"/>
          <p:cNvSpPr>
            <a:spLocks noGrp="1"/>
          </p:cNvSpPr>
          <p:nvPr>
            <p:ph idx="1"/>
          </p:nvPr>
        </p:nvSpPr>
        <p:spPr>
          <a:xfrm>
            <a:off x="457200" y="1270000"/>
            <a:ext cx="8229600" cy="4856163"/>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617779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754062"/>
          </a:xfrm>
          <a:prstGeom prst="rect">
            <a:avLst/>
          </a:prstGeom>
        </p:spPr>
        <p:txBody>
          <a:bodyPr/>
          <a:lstStyle>
            <a:lvl1pPr algn="l">
              <a:defRPr sz="3200" b="1"/>
            </a:lvl1pPr>
          </a:lstStyle>
          <a:p>
            <a:r>
              <a:rPr lang="en-US" smtClean="0"/>
              <a:t>Click to edit Master title style</a:t>
            </a:r>
            <a:endParaRPr lang="en-US"/>
          </a:p>
        </p:txBody>
      </p:sp>
      <p:sp>
        <p:nvSpPr>
          <p:cNvPr id="6" name="Content Placeholder 2"/>
          <p:cNvSpPr>
            <a:spLocks noGrp="1"/>
          </p:cNvSpPr>
          <p:nvPr>
            <p:ph idx="1"/>
          </p:nvPr>
        </p:nvSpPr>
        <p:spPr>
          <a:xfrm>
            <a:off x="457200" y="1270000"/>
            <a:ext cx="8229600" cy="4856163"/>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2564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doc id"/>
          <p:cNvSpPr txBox="1">
            <a:spLocks noChangeArrowheads="1"/>
          </p:cNvSpPr>
          <p:nvPr/>
        </p:nvSpPr>
        <p:spPr bwMode="auto">
          <a:xfrm>
            <a:off x="8614312" y="37255"/>
            <a:ext cx="301290" cy="124720"/>
          </a:xfrm>
          <a:prstGeom prst="rect">
            <a:avLst/>
          </a:prstGeom>
          <a:noFill/>
          <a:ln w="9525">
            <a:noFill/>
            <a:miter lim="800000"/>
            <a:headEnd/>
            <a:tailEnd/>
          </a:ln>
          <a:effectLst/>
        </p:spPr>
        <p:txBody>
          <a:bodyPr wrap="none" lIns="0" tIns="0" rIns="0" bIns="0"/>
          <a:lstStyle/>
          <a:p>
            <a:pPr algn="r" eaLnBrk="1" hangingPunct="1">
              <a:defRPr/>
            </a:pPr>
            <a:endParaRPr lang="ru-RU" sz="800" b="0">
              <a:solidFill>
                <a:srgbClr val="000000"/>
              </a:solidFill>
              <a:latin typeface="Arial Unicode MS" charset="0"/>
            </a:endParaRPr>
          </a:p>
        </p:txBody>
      </p:sp>
      <p:grpSp>
        <p:nvGrpSpPr>
          <p:cNvPr id="4" name="McK Title Elements"/>
          <p:cNvGrpSpPr>
            <a:grpSpLocks/>
          </p:cNvGrpSpPr>
          <p:nvPr/>
        </p:nvGrpSpPr>
        <p:grpSpPr bwMode="auto">
          <a:xfrm>
            <a:off x="1" y="1"/>
            <a:ext cx="9140760" cy="6859620"/>
            <a:chOff x="0" y="0"/>
            <a:chExt cx="5643" cy="4235"/>
          </a:xfrm>
        </p:grpSpPr>
        <p:sp>
          <p:nvSpPr>
            <p:cNvPr id="5" name="McK Document type" hidden="1"/>
            <p:cNvSpPr txBox="1">
              <a:spLocks noChangeArrowheads="1"/>
            </p:cNvSpPr>
            <p:nvPr userDrawn="1"/>
          </p:nvSpPr>
          <p:spPr bwMode="auto">
            <a:xfrm>
              <a:off x="1663" y="3108"/>
              <a:ext cx="3109" cy="134"/>
            </a:xfrm>
            <a:prstGeom prst="rect">
              <a:avLst/>
            </a:prstGeom>
            <a:noFill/>
            <a:ln w="9525">
              <a:noFill/>
              <a:miter lim="800000"/>
              <a:headEnd/>
              <a:tailEnd/>
            </a:ln>
            <a:effectLst/>
          </p:spPr>
          <p:txBody>
            <a:bodyPr lIns="0" tIns="0" rIns="0" bIns="0" anchor="b">
              <a:spAutoFit/>
            </a:bodyPr>
            <a:lstStyle/>
            <a:p>
              <a:pPr eaLnBrk="1" hangingPunct="1">
                <a:defRPr/>
              </a:pPr>
              <a:r>
                <a:rPr lang="en-US" sz="1400" b="0">
                  <a:solidFill>
                    <a:srgbClr val="000000"/>
                  </a:solidFill>
                </a:rPr>
                <a:t>Document type</a:t>
              </a:r>
            </a:p>
          </p:txBody>
        </p:sp>
        <p:sp>
          <p:nvSpPr>
            <p:cNvPr id="6" name="McK Date" hidden="1"/>
            <p:cNvSpPr txBox="1">
              <a:spLocks noChangeArrowheads="1"/>
            </p:cNvSpPr>
            <p:nvPr userDrawn="1"/>
          </p:nvSpPr>
          <p:spPr bwMode="auto">
            <a:xfrm>
              <a:off x="1663" y="3275"/>
              <a:ext cx="3109" cy="134"/>
            </a:xfrm>
            <a:prstGeom prst="rect">
              <a:avLst/>
            </a:prstGeom>
            <a:noFill/>
            <a:ln w="9525">
              <a:noFill/>
              <a:miter lim="800000"/>
              <a:headEnd/>
              <a:tailEnd/>
            </a:ln>
            <a:effectLst/>
          </p:spPr>
          <p:txBody>
            <a:bodyPr lIns="0" tIns="0" rIns="0" bIns="0">
              <a:spAutoFit/>
            </a:bodyPr>
            <a:lstStyle/>
            <a:p>
              <a:pPr eaLnBrk="1" hangingPunct="1">
                <a:defRPr/>
              </a:pPr>
              <a:r>
                <a:rPr lang="en-US" sz="1400" b="0">
                  <a:solidFill>
                    <a:srgbClr val="000000"/>
                  </a:solidFill>
                </a:rPr>
                <a:t>Date</a:t>
              </a:r>
            </a:p>
          </p:txBody>
        </p:sp>
        <p:sp>
          <p:nvSpPr>
            <p:cNvPr id="7" name="McK Disclaimer" hidden="1"/>
            <p:cNvSpPr>
              <a:spLocks noChangeArrowheads="1"/>
            </p:cNvSpPr>
            <p:nvPr userDrawn="1"/>
          </p:nvSpPr>
          <p:spPr bwMode="auto">
            <a:xfrm>
              <a:off x="1663" y="3714"/>
              <a:ext cx="2777" cy="154"/>
            </a:xfrm>
            <a:prstGeom prst="rect">
              <a:avLst/>
            </a:prstGeom>
            <a:noFill/>
            <a:ln w="9525">
              <a:noFill/>
              <a:miter lim="800000"/>
              <a:headEnd/>
              <a:tailEnd/>
            </a:ln>
            <a:effectLst/>
          </p:spPr>
          <p:txBody>
            <a:bodyPr lIns="0" tIns="0" rIns="0" bIns="0" anchor="b">
              <a:spAutoFit/>
            </a:bodyPr>
            <a:lstStyle/>
            <a:p>
              <a:pPr defTabSz="821202">
                <a:defRPr/>
              </a:pPr>
              <a:r>
                <a:rPr lang="en-US" sz="800" b="0">
                  <a:solidFill>
                    <a:srgbClr val="000000"/>
                  </a:solidFill>
                </a:rPr>
                <a:t>CONFIDENTIAL AND PROPRIETARY</a:t>
              </a:r>
            </a:p>
            <a:p>
              <a:pPr defTabSz="821202">
                <a:defRPr/>
              </a:pPr>
              <a:r>
                <a:rPr lang="en-US" sz="800" b="0">
                  <a:solidFill>
                    <a:srgbClr val="000000"/>
                  </a:solidFill>
                </a:rPr>
                <a:t>Any use of this material without specific permission of McKinsey &amp; Company is strictly prohibited</a:t>
              </a:r>
            </a:p>
          </p:txBody>
        </p:sp>
        <p:sp>
          <p:nvSpPr>
            <p:cNvPr id="8" name="TitleBottomPlaceholder" hidden="1"/>
            <p:cNvSpPr>
              <a:spLocks noChangeArrowheads="1"/>
            </p:cNvSpPr>
            <p:nvPr userDrawn="1"/>
          </p:nvSpPr>
          <p:spPr bwMode="auto">
            <a:xfrm>
              <a:off x="0" y="1410"/>
              <a:ext cx="1382" cy="2825"/>
            </a:xfrm>
            <a:prstGeom prst="rect">
              <a:avLst/>
            </a:prstGeom>
            <a:solidFill>
              <a:srgbClr val="0065CC"/>
            </a:solidFill>
            <a:ln w="9525">
              <a:noFill/>
              <a:miter lim="800000"/>
              <a:headEnd/>
              <a:tailEnd/>
            </a:ln>
            <a:effectLst/>
          </p:spPr>
          <p:txBody>
            <a:bodyPr wrap="none" anchor="ctr"/>
            <a:lstStyle/>
            <a:p>
              <a:pPr eaLnBrk="1" hangingPunct="1">
                <a:defRPr/>
              </a:pPr>
              <a:endParaRPr lang="en-US" sz="1200" b="0">
                <a:solidFill>
                  <a:srgbClr val="000000"/>
                </a:solidFill>
              </a:endParaRPr>
            </a:p>
          </p:txBody>
        </p:sp>
        <p:sp>
          <p:nvSpPr>
            <p:cNvPr id="9" name="TitleTopPlaceholder" hidden="1"/>
            <p:cNvSpPr>
              <a:spLocks noChangeArrowheads="1"/>
            </p:cNvSpPr>
            <p:nvPr userDrawn="1"/>
          </p:nvSpPr>
          <p:spPr bwMode="auto">
            <a:xfrm>
              <a:off x="0" y="0"/>
              <a:ext cx="1382" cy="1410"/>
            </a:xfrm>
            <a:prstGeom prst="rect">
              <a:avLst/>
            </a:prstGeom>
            <a:solidFill>
              <a:srgbClr val="91AFFF"/>
            </a:solidFill>
            <a:ln w="9525">
              <a:noFill/>
              <a:miter lim="800000"/>
              <a:headEnd/>
              <a:tailEnd/>
            </a:ln>
            <a:effectLst/>
          </p:spPr>
          <p:txBody>
            <a:bodyPr wrap="none" anchor="ctr"/>
            <a:lstStyle/>
            <a:p>
              <a:pPr eaLnBrk="1" hangingPunct="1">
                <a:defRPr/>
              </a:pPr>
              <a:endParaRPr lang="en-US" sz="1200" b="0">
                <a:solidFill>
                  <a:srgbClr val="000000"/>
                </a:solidFill>
              </a:endParaRPr>
            </a:p>
          </p:txBody>
        </p:sp>
        <p:sp>
          <p:nvSpPr>
            <p:cNvPr id="10"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p:spPr>
          <p:txBody>
            <a:bodyPr wrap="none" anchor="ctr"/>
            <a:lstStyle/>
            <a:p>
              <a:pPr eaLnBrk="1" hangingPunct="1">
                <a:defRPr/>
              </a:pPr>
              <a:endParaRPr lang="en-US" sz="1200" b="0">
                <a:solidFill>
                  <a:srgbClr val="000000"/>
                </a:solidFill>
              </a:endParaRPr>
            </a:p>
          </p:txBody>
        </p:sp>
      </p:grpSp>
      <p:pic>
        <p:nvPicPr>
          <p:cNvPr id="11"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0060" y="6574545"/>
            <a:ext cx="1670055" cy="19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Rectangle 1026"/>
          <p:cNvSpPr>
            <a:spLocks noGrp="1" noChangeArrowheads="1"/>
          </p:cNvSpPr>
          <p:nvPr>
            <p:ph type="ctrTitle"/>
          </p:nvPr>
        </p:nvSpPr>
        <p:spPr>
          <a:xfrm>
            <a:off x="544266" y="3945699"/>
            <a:ext cx="5036085" cy="1200329"/>
          </a:xfrm>
        </p:spPr>
        <p:txBody>
          <a:bodyPr/>
          <a:lstStyle>
            <a:lvl1pPr>
              <a:defRPr sz="3900" b="0"/>
            </a:lvl1pPr>
          </a:lstStyle>
          <a:p>
            <a:r>
              <a:rPr lang="en-US"/>
              <a:t>Click to edit Master title</a:t>
            </a:r>
          </a:p>
        </p:txBody>
      </p:sp>
    </p:spTree>
    <p:extLst>
      <p:ext uri="{BB962C8B-B14F-4D97-AF65-F5344CB8AC3E}">
        <p14:creationId xmlns:p14="http://schemas.microsoft.com/office/powerpoint/2010/main" val="897092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0"/>
          <p:cNvSpPr>
            <a:spLocks noGrp="1" noChangeArrowheads="1"/>
          </p:cNvSpPr>
          <p:nvPr>
            <p:ph type="sldNum" sz="quarter" idx="10"/>
          </p:nvPr>
        </p:nvSpPr>
        <p:spPr>
          <a:ln/>
        </p:spPr>
        <p:txBody>
          <a:bodyPr/>
          <a:lstStyle>
            <a:lvl1pPr>
              <a:defRPr/>
            </a:lvl1pPr>
          </a:lstStyle>
          <a:p>
            <a:fld id="{100CACFA-76CB-436C-ABB4-9AA1C7535929}" type="slidenum">
              <a:rPr lang="en-US">
                <a:solidFill>
                  <a:srgbClr val="59595A"/>
                </a:solidFill>
              </a:rPr>
              <a:pPr/>
              <a:t>‹#›</a:t>
            </a:fld>
            <a:r>
              <a:rPr lang="en-US">
                <a:solidFill>
                  <a:srgbClr val="59595A"/>
                </a:solidFill>
              </a:rPr>
              <a:t> </a:t>
            </a:r>
          </a:p>
        </p:txBody>
      </p:sp>
    </p:spTree>
    <p:extLst>
      <p:ext uri="{BB962C8B-B14F-4D97-AF65-F5344CB8AC3E}">
        <p14:creationId xmlns:p14="http://schemas.microsoft.com/office/powerpoint/2010/main" val="410272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49" y="4407327"/>
            <a:ext cx="7771995" cy="1261884"/>
          </a:xfrm>
        </p:spPr>
        <p:txBody>
          <a:bodyPr/>
          <a:lstStyle>
            <a:lvl1pPr algn="l">
              <a:defRPr sz="4100" b="1" cap="all"/>
            </a:lvl1pPr>
          </a:lstStyle>
          <a:p>
            <a:r>
              <a:rPr lang="en-US" smtClean="0"/>
              <a:t>Click to edit Master title style</a:t>
            </a:r>
            <a:endParaRPr lang="en-US"/>
          </a:p>
        </p:txBody>
      </p:sp>
      <p:sp>
        <p:nvSpPr>
          <p:cNvPr id="3" name="Text Placeholder 2"/>
          <p:cNvSpPr>
            <a:spLocks noGrp="1"/>
          </p:cNvSpPr>
          <p:nvPr>
            <p:ph type="body" idx="1"/>
          </p:nvPr>
        </p:nvSpPr>
        <p:spPr>
          <a:xfrm>
            <a:off x="722449" y="2907443"/>
            <a:ext cx="7771995" cy="1499884"/>
          </a:xfrm>
        </p:spPr>
        <p:txBody>
          <a:bodyPr anchor="b"/>
          <a:lstStyle>
            <a:lvl1pPr marL="0" indent="0">
              <a:buNone/>
              <a:defRPr sz="2000"/>
            </a:lvl1pPr>
            <a:lvl2pPr marL="466481" indent="0">
              <a:buNone/>
              <a:defRPr sz="1800"/>
            </a:lvl2pPr>
            <a:lvl3pPr marL="932962" indent="0">
              <a:buNone/>
              <a:defRPr sz="1600"/>
            </a:lvl3pPr>
            <a:lvl4pPr marL="1399443" indent="0">
              <a:buNone/>
              <a:defRPr sz="1400"/>
            </a:lvl4pPr>
            <a:lvl5pPr marL="1865925" indent="0">
              <a:buNone/>
              <a:defRPr sz="1400"/>
            </a:lvl5pPr>
            <a:lvl6pPr marL="2332406" indent="0">
              <a:buNone/>
              <a:defRPr sz="1400"/>
            </a:lvl6pPr>
            <a:lvl7pPr marL="2798887" indent="0">
              <a:buNone/>
              <a:defRPr sz="1400"/>
            </a:lvl7pPr>
            <a:lvl8pPr marL="3265368" indent="0">
              <a:buNone/>
              <a:defRPr sz="1400"/>
            </a:lvl8pPr>
            <a:lvl9pPr marL="3731849" indent="0">
              <a:buNone/>
              <a:defRPr sz="1400"/>
            </a:lvl9pPr>
          </a:lstStyle>
          <a:p>
            <a:pPr lvl="0"/>
            <a:r>
              <a:rPr lang="en-US" smtClean="0"/>
              <a:t>Click to edit Master text styles</a:t>
            </a:r>
          </a:p>
        </p:txBody>
      </p:sp>
      <p:sp>
        <p:nvSpPr>
          <p:cNvPr id="4" name="Rectangle 280"/>
          <p:cNvSpPr>
            <a:spLocks noGrp="1" noChangeArrowheads="1"/>
          </p:cNvSpPr>
          <p:nvPr>
            <p:ph type="sldNum" sz="quarter" idx="10"/>
          </p:nvPr>
        </p:nvSpPr>
        <p:spPr>
          <a:ln/>
        </p:spPr>
        <p:txBody>
          <a:bodyPr/>
          <a:lstStyle>
            <a:lvl1pPr>
              <a:defRPr/>
            </a:lvl1pPr>
          </a:lstStyle>
          <a:p>
            <a:fld id="{A2610AA5-0FDD-4ACF-80A1-FA6E6005B150}" type="slidenum">
              <a:rPr lang="en-US">
                <a:solidFill>
                  <a:srgbClr val="59595A"/>
                </a:solidFill>
              </a:rPr>
              <a:pPr/>
              <a:t>‹#›</a:t>
            </a:fld>
            <a:r>
              <a:rPr lang="en-US">
                <a:solidFill>
                  <a:srgbClr val="59595A"/>
                </a:solidFill>
              </a:rPr>
              <a:t> </a:t>
            </a:r>
          </a:p>
        </p:txBody>
      </p:sp>
    </p:spTree>
    <p:extLst>
      <p:ext uri="{BB962C8B-B14F-4D97-AF65-F5344CB8AC3E}">
        <p14:creationId xmlns:p14="http://schemas.microsoft.com/office/powerpoint/2010/main" val="486936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82155" y="1990667"/>
            <a:ext cx="2117131"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54791" y="1990667"/>
            <a:ext cx="2117132"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80"/>
          <p:cNvSpPr>
            <a:spLocks noGrp="1" noChangeArrowheads="1"/>
          </p:cNvSpPr>
          <p:nvPr>
            <p:ph type="sldNum" sz="quarter" idx="10"/>
          </p:nvPr>
        </p:nvSpPr>
        <p:spPr>
          <a:ln/>
        </p:spPr>
        <p:txBody>
          <a:bodyPr/>
          <a:lstStyle>
            <a:lvl1pPr>
              <a:defRPr/>
            </a:lvl1pPr>
          </a:lstStyle>
          <a:p>
            <a:fld id="{BF796C90-052E-4E72-B86B-B0EED99F5CFB}" type="slidenum">
              <a:rPr lang="en-US">
                <a:solidFill>
                  <a:srgbClr val="59595A"/>
                </a:solidFill>
              </a:rPr>
              <a:pPr/>
              <a:t>‹#›</a:t>
            </a:fld>
            <a:r>
              <a:rPr lang="en-US">
                <a:solidFill>
                  <a:srgbClr val="59595A"/>
                </a:solidFill>
              </a:rPr>
              <a:t> </a:t>
            </a:r>
          </a:p>
        </p:txBody>
      </p:sp>
    </p:spTree>
    <p:extLst>
      <p:ext uri="{BB962C8B-B14F-4D97-AF65-F5344CB8AC3E}">
        <p14:creationId xmlns:p14="http://schemas.microsoft.com/office/powerpoint/2010/main" val="47011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795" y="275356"/>
            <a:ext cx="8230410" cy="36933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796" y="1535519"/>
            <a:ext cx="4039882" cy="639800"/>
          </a:xfrm>
        </p:spPr>
        <p:txBody>
          <a:bodyPr anchor="b"/>
          <a:lstStyle>
            <a:lvl1pPr marL="0" indent="0">
              <a:buNone/>
              <a:defRPr sz="2400" b="1"/>
            </a:lvl1pPr>
            <a:lvl2pPr marL="466481" indent="0">
              <a:buNone/>
              <a:defRPr sz="2000" b="1"/>
            </a:lvl2pPr>
            <a:lvl3pPr marL="932962" indent="0">
              <a:buNone/>
              <a:defRPr sz="1800" b="1"/>
            </a:lvl3pPr>
            <a:lvl4pPr marL="1399443" indent="0">
              <a:buNone/>
              <a:defRPr sz="1600" b="1"/>
            </a:lvl4pPr>
            <a:lvl5pPr marL="1865925" indent="0">
              <a:buNone/>
              <a:defRPr sz="1600" b="1"/>
            </a:lvl5pPr>
            <a:lvl6pPr marL="2332406" indent="0">
              <a:buNone/>
              <a:defRPr sz="1600" b="1"/>
            </a:lvl6pPr>
            <a:lvl7pPr marL="2798887" indent="0">
              <a:buNone/>
              <a:defRPr sz="1600" b="1"/>
            </a:lvl7pPr>
            <a:lvl8pPr marL="3265368" indent="0">
              <a:buNone/>
              <a:defRPr sz="1600" b="1"/>
            </a:lvl8pPr>
            <a:lvl9pPr marL="373184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796" y="2175318"/>
            <a:ext cx="4039882" cy="3950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703" y="1535519"/>
            <a:ext cx="4041502" cy="639800"/>
          </a:xfrm>
        </p:spPr>
        <p:txBody>
          <a:bodyPr anchor="b"/>
          <a:lstStyle>
            <a:lvl1pPr marL="0" indent="0">
              <a:buNone/>
              <a:defRPr sz="2400" b="1"/>
            </a:lvl1pPr>
            <a:lvl2pPr marL="466481" indent="0">
              <a:buNone/>
              <a:defRPr sz="2000" b="1"/>
            </a:lvl2pPr>
            <a:lvl3pPr marL="932962" indent="0">
              <a:buNone/>
              <a:defRPr sz="1800" b="1"/>
            </a:lvl3pPr>
            <a:lvl4pPr marL="1399443" indent="0">
              <a:buNone/>
              <a:defRPr sz="1600" b="1"/>
            </a:lvl4pPr>
            <a:lvl5pPr marL="1865925" indent="0">
              <a:buNone/>
              <a:defRPr sz="1600" b="1"/>
            </a:lvl5pPr>
            <a:lvl6pPr marL="2332406" indent="0">
              <a:buNone/>
              <a:defRPr sz="1600" b="1"/>
            </a:lvl6pPr>
            <a:lvl7pPr marL="2798887" indent="0">
              <a:buNone/>
              <a:defRPr sz="1600" b="1"/>
            </a:lvl7pPr>
            <a:lvl8pPr marL="3265368" indent="0">
              <a:buNone/>
              <a:defRPr sz="1600" b="1"/>
            </a:lvl8pPr>
            <a:lvl9pPr marL="373184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703" y="2175318"/>
            <a:ext cx="4041502" cy="3950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80"/>
          <p:cNvSpPr>
            <a:spLocks noGrp="1" noChangeArrowheads="1"/>
          </p:cNvSpPr>
          <p:nvPr>
            <p:ph type="sldNum" sz="quarter" idx="10"/>
          </p:nvPr>
        </p:nvSpPr>
        <p:spPr>
          <a:ln/>
        </p:spPr>
        <p:txBody>
          <a:bodyPr/>
          <a:lstStyle>
            <a:lvl1pPr>
              <a:defRPr/>
            </a:lvl1pPr>
          </a:lstStyle>
          <a:p>
            <a:fld id="{6E81C75E-A2B0-41B8-AB18-A64CFA96FD1E}" type="slidenum">
              <a:rPr lang="en-US">
                <a:solidFill>
                  <a:srgbClr val="59595A"/>
                </a:solidFill>
              </a:rPr>
              <a:pPr/>
              <a:t>‹#›</a:t>
            </a:fld>
            <a:r>
              <a:rPr lang="en-US">
                <a:solidFill>
                  <a:srgbClr val="59595A"/>
                </a:solidFill>
              </a:rPr>
              <a:t> </a:t>
            </a:r>
          </a:p>
        </p:txBody>
      </p:sp>
    </p:spTree>
    <p:extLst>
      <p:ext uri="{BB962C8B-B14F-4D97-AF65-F5344CB8AC3E}">
        <p14:creationId xmlns:p14="http://schemas.microsoft.com/office/powerpoint/2010/main" val="3800727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80"/>
          <p:cNvSpPr>
            <a:spLocks noGrp="1" noChangeArrowheads="1"/>
          </p:cNvSpPr>
          <p:nvPr>
            <p:ph type="sldNum" sz="quarter" idx="10"/>
          </p:nvPr>
        </p:nvSpPr>
        <p:spPr>
          <a:ln/>
        </p:spPr>
        <p:txBody>
          <a:bodyPr/>
          <a:lstStyle>
            <a:lvl1pPr>
              <a:defRPr/>
            </a:lvl1pPr>
          </a:lstStyle>
          <a:p>
            <a:fld id="{0548543D-E467-438D-8EE3-BF488DA641C4}" type="slidenum">
              <a:rPr lang="en-US">
                <a:solidFill>
                  <a:srgbClr val="59595A"/>
                </a:solidFill>
              </a:rPr>
              <a:pPr/>
              <a:t>‹#›</a:t>
            </a:fld>
            <a:r>
              <a:rPr lang="en-US">
                <a:solidFill>
                  <a:srgbClr val="59595A"/>
                </a:solidFill>
              </a:rPr>
              <a:t> </a:t>
            </a:r>
          </a:p>
        </p:txBody>
      </p:sp>
    </p:spTree>
    <p:extLst>
      <p:ext uri="{BB962C8B-B14F-4D97-AF65-F5344CB8AC3E}">
        <p14:creationId xmlns:p14="http://schemas.microsoft.com/office/powerpoint/2010/main" val="20303237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3.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7"/>
          <p:cNvSpPr txBox="1">
            <a:spLocks noChangeArrowheads="1"/>
          </p:cNvSpPr>
          <p:nvPr/>
        </p:nvSpPr>
        <p:spPr bwMode="auto">
          <a:xfrm>
            <a:off x="422275" y="860425"/>
            <a:ext cx="469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4" tIns="45671" rIns="91344" bIns="45671">
            <a:spAutoFit/>
          </a:bodyPr>
          <a:lstStyle>
            <a:lvl1pPr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r>
              <a:rPr lang="en-GB" b="0" baseline="30000"/>
              <a:t>     </a:t>
            </a:r>
            <a:endParaRPr lang="en-US" b="0" baseline="30000"/>
          </a:p>
        </p:txBody>
      </p:sp>
      <p:pic>
        <p:nvPicPr>
          <p:cNvPr id="1027" name="Picture 10" descr="stanford-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7200" y="6181725"/>
            <a:ext cx="6000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 Box 11"/>
          <p:cNvSpPr txBox="1">
            <a:spLocks noChangeArrowheads="1"/>
          </p:cNvSpPr>
          <p:nvPr/>
        </p:nvSpPr>
        <p:spPr bwMode="auto">
          <a:xfrm>
            <a:off x="441325" y="6330950"/>
            <a:ext cx="34337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3" tIns="45681" rIns="91363" bIns="45681">
            <a:spAutoFit/>
          </a:bodyPr>
          <a:lstStyle>
            <a:lvl1pPr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eaLnBrk="1" hangingPunct="1"/>
            <a:r>
              <a:rPr lang="en-US" sz="1200" dirty="0">
                <a:solidFill>
                  <a:srgbClr val="990033"/>
                </a:solidFill>
              </a:rPr>
              <a:t>Nick Bloom and John Van Reenen, 591, </a:t>
            </a:r>
            <a:r>
              <a:rPr lang="en-US" sz="1200" dirty="0" smtClean="0">
                <a:solidFill>
                  <a:srgbClr val="990033"/>
                </a:solidFill>
              </a:rPr>
              <a:t>2012</a:t>
            </a:r>
            <a:endParaRPr lang="en-US" sz="1200" dirty="0">
              <a:solidFill>
                <a:srgbClr val="990033"/>
              </a:solidFill>
            </a:endParaRPr>
          </a:p>
        </p:txBody>
      </p:sp>
    </p:spTree>
  </p:cSld>
  <p:clrMap bg1="lt1" tx1="dk1" bg2="lt2" tx2="dk2" accent1="accent1" accent2="accent2" accent3="accent3" accent4="accent4" accent5="accent5" accent6="accent6" hlink="hlink" folHlink="folHlink"/>
  <p:sldLayoutIdLst>
    <p:sldLayoutId id="2147483659" r:id="rId1"/>
    <p:sldLayoutId id="2147483661" r:id="rId2"/>
    <p:sldLayoutId id="2147483663" r:id="rId3"/>
  </p:sldLayoutIdLst>
  <p:timing>
    <p:tnLst>
      <p:par>
        <p:cTn id="1" dur="indefinite" restart="never" nodeType="tmRoot"/>
      </p:par>
    </p:tnLst>
  </p:timing>
  <p:hf hdr="0" ftr="0" dt="0"/>
  <p:txStyles>
    <p:titleStyle>
      <a:lvl1pPr algn="ctr" defTabSz="912813" rtl="0" eaLnBrk="0" fontAlgn="base" hangingPunct="0">
        <a:spcBef>
          <a:spcPct val="0"/>
        </a:spcBef>
        <a:spcAft>
          <a:spcPct val="0"/>
        </a:spcAft>
        <a:defRPr sz="4400">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57200" algn="ctr" defTabSz="912813" rtl="0" fontAlgn="base">
        <a:spcBef>
          <a:spcPct val="0"/>
        </a:spcBef>
        <a:spcAft>
          <a:spcPct val="0"/>
        </a:spcAft>
        <a:defRPr sz="4400">
          <a:solidFill>
            <a:schemeClr val="tx2"/>
          </a:solidFill>
          <a:latin typeface="Arial" charset="0"/>
        </a:defRPr>
      </a:lvl6pPr>
      <a:lvl7pPr marL="914400" algn="ctr" defTabSz="912813" rtl="0" fontAlgn="base">
        <a:spcBef>
          <a:spcPct val="0"/>
        </a:spcBef>
        <a:spcAft>
          <a:spcPct val="0"/>
        </a:spcAft>
        <a:defRPr sz="4400">
          <a:solidFill>
            <a:schemeClr val="tx2"/>
          </a:solidFill>
          <a:latin typeface="Arial" charset="0"/>
        </a:defRPr>
      </a:lvl7pPr>
      <a:lvl8pPr marL="1371600" algn="ctr" defTabSz="912813" rtl="0" fontAlgn="base">
        <a:spcBef>
          <a:spcPct val="0"/>
        </a:spcBef>
        <a:spcAft>
          <a:spcPct val="0"/>
        </a:spcAft>
        <a:defRPr sz="4400">
          <a:solidFill>
            <a:schemeClr val="tx2"/>
          </a:solidFill>
          <a:latin typeface="Arial" charset="0"/>
        </a:defRPr>
      </a:lvl8pPr>
      <a:lvl9pPr marL="1828800" algn="ctr" defTabSz="912813" rtl="0" fontAlgn="base">
        <a:spcBef>
          <a:spcPct val="0"/>
        </a:spcBef>
        <a:spcAft>
          <a:spcPct val="0"/>
        </a:spcAft>
        <a:defRPr sz="4400">
          <a:solidFill>
            <a:schemeClr val="tx2"/>
          </a:solidFill>
          <a:latin typeface="Arial" charset="0"/>
        </a:defRPr>
      </a:lvl9pPr>
    </p:titleStyle>
    <p:bodyStyle>
      <a:lvl1pPr marL="342900" indent="-342900" algn="l" defTabSz="912813"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defTabSz="912813" rtl="0" eaLnBrk="0" fontAlgn="base" hangingPunct="0">
        <a:spcBef>
          <a:spcPct val="20000"/>
        </a:spcBef>
        <a:spcAft>
          <a:spcPct val="0"/>
        </a:spcAft>
        <a:buChar char="–"/>
        <a:defRPr sz="2800">
          <a:solidFill>
            <a:schemeClr val="tx1"/>
          </a:solidFill>
          <a:latin typeface="+mn-lt"/>
        </a:defRPr>
      </a:lvl2pPr>
      <a:lvl3pPr marL="1143000" indent="-230188" algn="l" defTabSz="912813" rtl="0" eaLnBrk="0" fontAlgn="base" hangingPunct="0">
        <a:spcBef>
          <a:spcPct val="20000"/>
        </a:spcBef>
        <a:spcAft>
          <a:spcPct val="0"/>
        </a:spcAft>
        <a:buChar char="•"/>
        <a:defRPr sz="2400">
          <a:solidFill>
            <a:schemeClr val="tx1"/>
          </a:solidFill>
          <a:latin typeface="+mn-lt"/>
        </a:defRPr>
      </a:lvl3pPr>
      <a:lvl4pPr marL="1600200" indent="-228600" algn="l" defTabSz="912813" rtl="0" eaLnBrk="0" fontAlgn="base" hangingPunct="0">
        <a:spcBef>
          <a:spcPct val="20000"/>
        </a:spcBef>
        <a:spcAft>
          <a:spcPct val="0"/>
        </a:spcAft>
        <a:buChar char="–"/>
        <a:defRPr sz="2000">
          <a:solidFill>
            <a:schemeClr val="tx1"/>
          </a:solidFill>
          <a:latin typeface="+mn-lt"/>
        </a:defRPr>
      </a:lvl4pPr>
      <a:lvl5pPr marL="2057400" indent="-228600" algn="l" defTabSz="912813" rtl="0" eaLnBrk="0" fontAlgn="base" hangingPunct="0">
        <a:spcBef>
          <a:spcPct val="20000"/>
        </a:spcBef>
        <a:spcAft>
          <a:spcPct val="0"/>
        </a:spcAft>
        <a:buChar char="»"/>
        <a:defRPr sz="2000">
          <a:solidFill>
            <a:schemeClr val="tx1"/>
          </a:solidFill>
          <a:latin typeface="+mn-lt"/>
        </a:defRPr>
      </a:lvl5pPr>
      <a:lvl6pPr marL="2514600" indent="-228600" algn="l" defTabSz="912813" rtl="0" fontAlgn="base">
        <a:spcBef>
          <a:spcPct val="20000"/>
        </a:spcBef>
        <a:spcAft>
          <a:spcPct val="0"/>
        </a:spcAft>
        <a:buChar char="»"/>
        <a:defRPr sz="2000">
          <a:solidFill>
            <a:schemeClr val="tx1"/>
          </a:solidFill>
          <a:latin typeface="+mn-lt"/>
        </a:defRPr>
      </a:lvl6pPr>
      <a:lvl7pPr marL="2971800" indent="-228600" algn="l" defTabSz="912813" rtl="0" fontAlgn="base">
        <a:spcBef>
          <a:spcPct val="20000"/>
        </a:spcBef>
        <a:spcAft>
          <a:spcPct val="0"/>
        </a:spcAft>
        <a:buChar char="»"/>
        <a:defRPr sz="2000">
          <a:solidFill>
            <a:schemeClr val="tx1"/>
          </a:solidFill>
          <a:latin typeface="+mn-lt"/>
        </a:defRPr>
      </a:lvl7pPr>
      <a:lvl8pPr marL="3429000" indent="-228600" algn="l" defTabSz="912813" rtl="0" fontAlgn="base">
        <a:spcBef>
          <a:spcPct val="20000"/>
        </a:spcBef>
        <a:spcAft>
          <a:spcPct val="0"/>
        </a:spcAft>
        <a:buChar char="»"/>
        <a:defRPr sz="2000">
          <a:solidFill>
            <a:schemeClr val="tx1"/>
          </a:solidFill>
          <a:latin typeface="+mn-lt"/>
        </a:defRPr>
      </a:lvl8pPr>
      <a:lvl9pPr marL="3886200" indent="-228600" algn="l" defTabSz="912813"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cK 2. Slide Title"/>
          <p:cNvSpPr>
            <a:spLocks noGrp="1" noChangeArrowheads="1"/>
          </p:cNvSpPr>
          <p:nvPr>
            <p:ph type="title"/>
          </p:nvPr>
        </p:nvSpPr>
        <p:spPr bwMode="auto">
          <a:xfrm>
            <a:off x="121489" y="234864"/>
            <a:ext cx="8794113" cy="37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76" name="McK 1. On-page tracker" hidden="1"/>
          <p:cNvSpPr>
            <a:spLocks noChangeArrowheads="1"/>
          </p:cNvSpPr>
          <p:nvPr/>
        </p:nvSpPr>
        <p:spPr bwMode="auto">
          <a:xfrm>
            <a:off x="121489" y="27537"/>
            <a:ext cx="868234" cy="217046"/>
          </a:xfrm>
          <a:prstGeom prst="rect">
            <a:avLst/>
          </a:prstGeom>
          <a:noFill/>
          <a:ln w="9525">
            <a:noFill/>
            <a:miter lim="800000"/>
            <a:headEnd/>
            <a:tailEnd/>
          </a:ln>
          <a:effectLst/>
        </p:spPr>
        <p:txBody>
          <a:bodyPr wrap="none" lIns="0" tIns="0" rIns="0" bIns="0">
            <a:spAutoFit/>
          </a:bodyPr>
          <a:lstStyle/>
          <a:p>
            <a:pPr eaLnBrk="1" hangingPunct="1">
              <a:defRPr/>
            </a:pPr>
            <a:r>
              <a:rPr lang="en-US" sz="1400" b="0">
                <a:solidFill>
                  <a:srgbClr val="808080"/>
                </a:solidFill>
              </a:rPr>
              <a:t>TRACKER</a:t>
            </a:r>
          </a:p>
        </p:txBody>
      </p:sp>
      <p:sp>
        <p:nvSpPr>
          <p:cNvPr id="1032" name="McK 3. Unit of measure" hidden="1"/>
          <p:cNvSpPr txBox="1">
            <a:spLocks noChangeArrowheads="1"/>
          </p:cNvSpPr>
          <p:nvPr/>
        </p:nvSpPr>
        <p:spPr bwMode="auto">
          <a:xfrm>
            <a:off x="121489" y="542615"/>
            <a:ext cx="3730492" cy="217046"/>
          </a:xfrm>
          <a:prstGeom prst="rect">
            <a:avLst/>
          </a:prstGeom>
          <a:noFill/>
          <a:ln w="9525">
            <a:noFill/>
            <a:miter lim="800000"/>
            <a:headEnd/>
            <a:tailEnd/>
          </a:ln>
          <a:effectLst/>
        </p:spPr>
        <p:txBody>
          <a:bodyPr lIns="0" tIns="0" rIns="0" bIns="0">
            <a:spAutoFit/>
          </a:bodyPr>
          <a:lstStyle/>
          <a:p>
            <a:pPr defTabSz="913526" eaLnBrk="1" hangingPunct="1">
              <a:defRPr/>
            </a:pPr>
            <a:r>
              <a:rPr lang="en-US" sz="1400" b="0">
                <a:solidFill>
                  <a:srgbClr val="808080"/>
                </a:solidFill>
              </a:rPr>
              <a:t>Unit of measure</a:t>
            </a:r>
          </a:p>
        </p:txBody>
      </p:sp>
      <p:grpSp>
        <p:nvGrpSpPr>
          <p:cNvPr id="1029" name="McK Slide Elements"/>
          <p:cNvGrpSpPr>
            <a:grpSpLocks/>
          </p:cNvGrpSpPr>
          <p:nvPr userDrawn="1"/>
        </p:nvGrpSpPr>
        <p:grpSpPr bwMode="auto">
          <a:xfrm>
            <a:off x="121489" y="6203623"/>
            <a:ext cx="8722840" cy="518318"/>
            <a:chOff x="75" y="3830"/>
            <a:chExt cx="5385" cy="320"/>
          </a:xfrm>
        </p:grpSpPr>
        <p:sp>
          <p:nvSpPr>
            <p:cNvPr id="1151" name="McK 4. Footnote" hidden="1"/>
            <p:cNvSpPr txBox="1">
              <a:spLocks noChangeArrowheads="1"/>
            </p:cNvSpPr>
            <p:nvPr userDrawn="1"/>
          </p:nvSpPr>
          <p:spPr bwMode="auto">
            <a:xfrm>
              <a:off x="75" y="3830"/>
              <a:ext cx="5385" cy="96"/>
            </a:xfrm>
            <a:prstGeom prst="rect">
              <a:avLst/>
            </a:prstGeom>
            <a:noFill/>
            <a:ln w="9525">
              <a:noFill/>
              <a:miter lim="800000"/>
              <a:headEnd/>
              <a:tailEnd/>
            </a:ln>
            <a:effectLst/>
          </p:spPr>
          <p:txBody>
            <a:bodyPr lIns="0" tIns="0" rIns="0" bIns="0" anchor="b">
              <a:spAutoFit/>
            </a:bodyPr>
            <a:lstStyle/>
            <a:p>
              <a:pPr marL="106902" indent="-106902" defTabSz="913526" eaLnBrk="1" hangingPunct="1">
                <a:defRPr/>
              </a:pPr>
              <a:r>
                <a:rPr lang="en-US" sz="1000" b="0">
                  <a:solidFill>
                    <a:srgbClr val="59595A"/>
                  </a:solidFill>
                </a:rPr>
                <a:t>1 Footnote</a:t>
              </a:r>
            </a:p>
          </p:txBody>
        </p:sp>
        <p:sp>
          <p:nvSpPr>
            <p:cNvPr id="1154" name="McK 5. Source" hidden="1"/>
            <p:cNvSpPr>
              <a:spLocks noChangeArrowheads="1"/>
            </p:cNvSpPr>
            <p:nvPr userDrawn="1"/>
          </p:nvSpPr>
          <p:spPr bwMode="auto">
            <a:xfrm>
              <a:off x="75" y="4054"/>
              <a:ext cx="4323" cy="96"/>
            </a:xfrm>
            <a:prstGeom prst="rect">
              <a:avLst/>
            </a:prstGeom>
            <a:noFill/>
            <a:ln w="9525">
              <a:noFill/>
              <a:miter lim="800000"/>
              <a:headEnd/>
              <a:tailEnd/>
            </a:ln>
            <a:effectLst/>
          </p:spPr>
          <p:txBody>
            <a:bodyPr lIns="0" tIns="0" rIns="0" bIns="0" anchor="ctr">
              <a:spAutoFit/>
            </a:bodyPr>
            <a:lstStyle/>
            <a:p>
              <a:pPr marL="621975" indent="-621975" defTabSz="913526" eaLnBrk="1" hangingPunct="1">
                <a:tabLst>
                  <a:tab pos="625214" algn="l"/>
                </a:tabLst>
                <a:defRPr/>
              </a:pPr>
              <a:r>
                <a:rPr lang="en-US" sz="1000" b="0">
                  <a:solidFill>
                    <a:srgbClr val="59595A"/>
                  </a:solidFill>
                </a:rPr>
                <a:t>SOURCE: Source</a:t>
              </a:r>
            </a:p>
          </p:txBody>
        </p:sp>
      </p:grpSp>
      <p:grpSp>
        <p:nvGrpSpPr>
          <p:cNvPr id="1030" name="ACET" hidden="1"/>
          <p:cNvGrpSpPr>
            <a:grpSpLocks/>
          </p:cNvGrpSpPr>
          <p:nvPr/>
        </p:nvGrpSpPr>
        <p:grpSpPr bwMode="auto">
          <a:xfrm>
            <a:off x="1482155" y="1150019"/>
            <a:ext cx="4350892" cy="518318"/>
            <a:chOff x="915" y="710"/>
            <a:chExt cx="2686" cy="320"/>
          </a:xfrm>
        </p:grpSpPr>
        <p:cxnSp>
          <p:nvCxnSpPr>
            <p:cNvPr id="1035" name="AutoShape 249" hidden="1"/>
            <p:cNvCxnSpPr>
              <a:cxnSpLocks noChangeShapeType="1"/>
              <a:stCxn id="1274" idx="4"/>
              <a:endCxn id="1274" idx="6"/>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274" name="AutoShape 250" hidden="1"/>
            <p:cNvSpPr>
              <a:spLocks noChangeArrowheads="1"/>
            </p:cNvSpPr>
            <p:nvPr/>
          </p:nvSpPr>
          <p:spPr bwMode="auto">
            <a:xfrm>
              <a:off x="915" y="710"/>
              <a:ext cx="2686" cy="320"/>
            </a:xfrm>
            <a:prstGeom prst="leftRightArrow">
              <a:avLst>
                <a:gd name="adj1" fmla="val 100000"/>
                <a:gd name="adj2" fmla="val 0"/>
              </a:avLst>
            </a:prstGeom>
            <a:noFill/>
            <a:ln w="9525">
              <a:noFill/>
              <a:miter lim="800000"/>
              <a:headEnd/>
              <a:tailEnd/>
            </a:ln>
            <a:effectLst/>
          </p:spPr>
          <p:txBody>
            <a:bodyPr lIns="0" tIns="0" rIns="0" bIns="18288" anchor="b">
              <a:spAutoFit/>
            </a:bodyPr>
            <a:lstStyle/>
            <a:p>
              <a:pPr eaLnBrk="1" hangingPunct="1">
                <a:defRPr/>
              </a:pPr>
              <a:r>
                <a:rPr lang="en-US" sz="1600">
                  <a:solidFill>
                    <a:srgbClr val="000000"/>
                  </a:solidFill>
                </a:rPr>
                <a:t>Title</a:t>
              </a:r>
            </a:p>
            <a:p>
              <a:pPr eaLnBrk="1" hangingPunct="1">
                <a:defRPr/>
              </a:pPr>
              <a:r>
                <a:rPr lang="en-US" sz="1600" b="0">
                  <a:solidFill>
                    <a:srgbClr val="808080"/>
                  </a:solidFill>
                </a:rPr>
                <a:t>Unit of measure</a:t>
              </a:r>
            </a:p>
          </p:txBody>
        </p:sp>
      </p:grpSp>
      <p:sp>
        <p:nvSpPr>
          <p:cNvPr id="1304" name="Rectangle 280"/>
          <p:cNvSpPr>
            <a:spLocks noGrp="1" noChangeArrowheads="1"/>
          </p:cNvSpPr>
          <p:nvPr>
            <p:ph type="sldNum" sz="quarter" idx="4"/>
          </p:nvPr>
        </p:nvSpPr>
        <p:spPr bwMode="auto">
          <a:xfrm>
            <a:off x="8719602" y="6566446"/>
            <a:ext cx="199240" cy="155496"/>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a:solidFill>
                  <a:schemeClr val="hlink"/>
                </a:solidFill>
              </a:defRPr>
            </a:lvl1pPr>
          </a:lstStyle>
          <a:p>
            <a:pPr eaLnBrk="1" hangingPunct="1"/>
            <a:fld id="{709055D6-5FD1-41B7-9EA8-3FA6BC5EC454}" type="slidenum">
              <a:rPr lang="en-US" b="0">
                <a:solidFill>
                  <a:srgbClr val="59595A"/>
                </a:solidFill>
              </a:rPr>
              <a:pPr eaLnBrk="1" hangingPunct="1"/>
              <a:t>‹#›</a:t>
            </a:fld>
            <a:r>
              <a:rPr lang="en-US" b="0">
                <a:solidFill>
                  <a:srgbClr val="59595A"/>
                </a:solidFill>
              </a:rPr>
              <a:t> </a:t>
            </a:r>
          </a:p>
        </p:txBody>
      </p:sp>
      <p:sp>
        <p:nvSpPr>
          <p:cNvPr id="1308" name="Working Draft" hidden="1"/>
          <p:cNvSpPr txBox="1">
            <a:spLocks noChangeArrowheads="1"/>
          </p:cNvSpPr>
          <p:nvPr/>
        </p:nvSpPr>
        <p:spPr bwMode="auto">
          <a:xfrm rot="5400000">
            <a:off x="8198875" y="2778670"/>
            <a:ext cx="1747704" cy="93951"/>
          </a:xfrm>
          <a:prstGeom prst="rect">
            <a:avLst/>
          </a:prstGeom>
          <a:noFill/>
          <a:ln w="9525">
            <a:noFill/>
            <a:miter lim="800000"/>
            <a:headEnd/>
            <a:tailEnd/>
          </a:ln>
          <a:effectLst/>
        </p:spPr>
        <p:txBody>
          <a:bodyPr wrap="none" lIns="0" tIns="0" rIns="0" bIns="0">
            <a:spAutoFit/>
          </a:bodyPr>
          <a:lstStyle>
            <a:lvl1pPr eaLnBrk="0" hangingPunct="0">
              <a:defRPr sz="1200">
                <a:solidFill>
                  <a:schemeClr val="tx1"/>
                </a:solidFill>
                <a:latin typeface="Arial" charset="0"/>
                <a:cs typeface="Arial" charset="0"/>
              </a:defRPr>
            </a:lvl1pPr>
            <a:lvl2pPr marL="37931725" indent="-374745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eaLnBrk="1" hangingPunct="1"/>
            <a:r>
              <a:rPr lang="en-GB" sz="600" b="0">
                <a:solidFill>
                  <a:srgbClr val="000000"/>
                </a:solidFill>
              </a:rPr>
              <a:t>Working Draft - Last Modified 26/10/2010 14:24:06</a:t>
            </a:r>
            <a:endParaRPr lang="en-US" sz="1600" b="0">
              <a:solidFill>
                <a:srgbClr val="000000"/>
              </a:solidFill>
            </a:endParaRPr>
          </a:p>
        </p:txBody>
      </p:sp>
      <p:sp>
        <p:nvSpPr>
          <p:cNvPr id="1309" name="Printed" hidden="1"/>
          <p:cNvSpPr txBox="1">
            <a:spLocks noChangeArrowheads="1"/>
          </p:cNvSpPr>
          <p:nvPr/>
        </p:nvSpPr>
        <p:spPr bwMode="auto">
          <a:xfrm rot="5400000">
            <a:off x="8538126" y="3931118"/>
            <a:ext cx="1069203" cy="92333"/>
          </a:xfrm>
          <a:prstGeom prst="rect">
            <a:avLst/>
          </a:prstGeom>
          <a:noFill/>
          <a:ln w="9525">
            <a:noFill/>
            <a:miter lim="800000"/>
            <a:headEnd/>
            <a:tailEnd/>
          </a:ln>
          <a:effectLst/>
        </p:spPr>
        <p:txBody>
          <a:bodyPr wrap="none" lIns="0" tIns="0" rIns="0" bIns="0">
            <a:spAutoFit/>
          </a:bodyPr>
          <a:lstStyle>
            <a:lvl1pPr eaLnBrk="0" hangingPunct="0">
              <a:defRPr sz="1200">
                <a:solidFill>
                  <a:schemeClr val="tx1"/>
                </a:solidFill>
                <a:latin typeface="Arial" charset="0"/>
                <a:cs typeface="Arial" charset="0"/>
              </a:defRPr>
            </a:lvl1pPr>
            <a:lvl2pPr marL="37931725" indent="-37474525" eaLnBrk="0" hangingPunct="0">
              <a:defRPr sz="1200">
                <a:solidFill>
                  <a:schemeClr val="tx1"/>
                </a:solidFill>
                <a:latin typeface="Arial" charset="0"/>
                <a:cs typeface="Arial" charset="0"/>
              </a:defRPr>
            </a:lvl2pPr>
            <a:lvl3pPr eaLnBrk="0" hangingPunct="0">
              <a:defRPr sz="1200">
                <a:solidFill>
                  <a:schemeClr val="tx1"/>
                </a:solidFill>
                <a:latin typeface="Arial" charset="0"/>
                <a:cs typeface="Arial" charset="0"/>
              </a:defRPr>
            </a:lvl3pPr>
            <a:lvl4pPr eaLnBrk="0" hangingPunct="0">
              <a:defRPr sz="1200">
                <a:solidFill>
                  <a:schemeClr val="tx1"/>
                </a:solidFill>
                <a:latin typeface="Arial" charset="0"/>
                <a:cs typeface="Arial" charset="0"/>
              </a:defRPr>
            </a:lvl4pPr>
            <a:lvl5pPr eaLnBrk="0" hangingPunct="0">
              <a:defRPr sz="1200">
                <a:solidFill>
                  <a:schemeClr val="tx1"/>
                </a:solidFill>
                <a:latin typeface="Arial" charset="0"/>
                <a:cs typeface="Arial" charset="0"/>
              </a:defRPr>
            </a:lvl5pPr>
            <a:lvl6pPr marL="457200" eaLnBrk="0" fontAlgn="base" hangingPunct="0">
              <a:spcBef>
                <a:spcPct val="0"/>
              </a:spcBef>
              <a:spcAft>
                <a:spcPct val="0"/>
              </a:spcAft>
              <a:defRPr sz="1200">
                <a:solidFill>
                  <a:schemeClr val="tx1"/>
                </a:solidFill>
                <a:latin typeface="Arial" charset="0"/>
                <a:cs typeface="Arial" charset="0"/>
              </a:defRPr>
            </a:lvl6pPr>
            <a:lvl7pPr marL="914400" eaLnBrk="0" fontAlgn="base" hangingPunct="0">
              <a:spcBef>
                <a:spcPct val="0"/>
              </a:spcBef>
              <a:spcAft>
                <a:spcPct val="0"/>
              </a:spcAft>
              <a:defRPr sz="1200">
                <a:solidFill>
                  <a:schemeClr val="tx1"/>
                </a:solidFill>
                <a:latin typeface="Arial" charset="0"/>
                <a:cs typeface="Arial" charset="0"/>
              </a:defRPr>
            </a:lvl7pPr>
            <a:lvl8pPr marL="1371600" eaLnBrk="0" fontAlgn="base" hangingPunct="0">
              <a:spcBef>
                <a:spcPct val="0"/>
              </a:spcBef>
              <a:spcAft>
                <a:spcPct val="0"/>
              </a:spcAft>
              <a:defRPr sz="1200">
                <a:solidFill>
                  <a:schemeClr val="tx1"/>
                </a:solidFill>
                <a:latin typeface="Arial" charset="0"/>
                <a:cs typeface="Arial" charset="0"/>
              </a:defRPr>
            </a:lvl8pPr>
            <a:lvl9pPr marL="1828800" eaLnBrk="0" fontAlgn="base" hangingPunct="0">
              <a:spcBef>
                <a:spcPct val="0"/>
              </a:spcBef>
              <a:spcAft>
                <a:spcPct val="0"/>
              </a:spcAft>
              <a:defRPr sz="1200">
                <a:solidFill>
                  <a:schemeClr val="tx1"/>
                </a:solidFill>
                <a:latin typeface="Arial" charset="0"/>
                <a:cs typeface="Arial" charset="0"/>
              </a:defRPr>
            </a:lvl9pPr>
          </a:lstStyle>
          <a:p>
            <a:pPr eaLnBrk="1" hangingPunct="1"/>
            <a:r>
              <a:rPr lang="en-US" sz="600" b="0">
                <a:solidFill>
                  <a:srgbClr val="000000"/>
                </a:solidFill>
              </a:rPr>
              <a:t>Printed 10/25/2010 6:40:47 PM</a:t>
            </a:r>
            <a:endParaRPr lang="en-US" sz="1600" b="0">
              <a:solidFill>
                <a:srgbClr val="000000"/>
              </a:solidFill>
            </a:endParaRPr>
          </a:p>
        </p:txBody>
      </p:sp>
      <p:sp>
        <p:nvSpPr>
          <p:cNvPr id="1034" name="Rectangle 286"/>
          <p:cNvSpPr>
            <a:spLocks noGrp="1" noChangeArrowheads="1"/>
          </p:cNvSpPr>
          <p:nvPr>
            <p:ph type="body" idx="1"/>
          </p:nvPr>
        </p:nvSpPr>
        <p:spPr bwMode="auto">
          <a:xfrm>
            <a:off x="1482155" y="1990667"/>
            <a:ext cx="4389768" cy="124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57223743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82" r:id="rId12"/>
  </p:sldLayoutIdLst>
  <p:hf hdr="0" ftr="0" dt="0"/>
  <p:txStyles>
    <p:titleStyle>
      <a:lvl1pPr algn="l" defTabSz="913526" rtl="0" eaLnBrk="0" fontAlgn="base" hangingPunct="0">
        <a:spcBef>
          <a:spcPct val="0"/>
        </a:spcBef>
        <a:spcAft>
          <a:spcPct val="0"/>
        </a:spcAft>
        <a:defRPr sz="2400" b="1">
          <a:solidFill>
            <a:schemeClr val="tx2"/>
          </a:solidFill>
          <a:latin typeface="+mj-lt"/>
          <a:ea typeface="+mj-ea"/>
          <a:cs typeface="+mj-cs"/>
        </a:defRPr>
      </a:lvl1pPr>
      <a:lvl2pPr algn="l" defTabSz="913526" rtl="0" eaLnBrk="0" fontAlgn="base" hangingPunct="0">
        <a:spcBef>
          <a:spcPct val="0"/>
        </a:spcBef>
        <a:spcAft>
          <a:spcPct val="0"/>
        </a:spcAft>
        <a:defRPr sz="2400" b="1">
          <a:solidFill>
            <a:schemeClr val="tx2"/>
          </a:solidFill>
          <a:latin typeface="Arial" charset="0"/>
          <a:ea typeface="Arial" charset="0"/>
          <a:cs typeface="Arial" charset="0"/>
        </a:defRPr>
      </a:lvl2pPr>
      <a:lvl3pPr algn="l" defTabSz="913526" rtl="0" eaLnBrk="0" fontAlgn="base" hangingPunct="0">
        <a:spcBef>
          <a:spcPct val="0"/>
        </a:spcBef>
        <a:spcAft>
          <a:spcPct val="0"/>
        </a:spcAft>
        <a:defRPr sz="2400" b="1">
          <a:solidFill>
            <a:schemeClr val="tx2"/>
          </a:solidFill>
          <a:latin typeface="Arial" charset="0"/>
          <a:ea typeface="Arial" charset="0"/>
          <a:cs typeface="Arial" charset="0"/>
        </a:defRPr>
      </a:lvl3pPr>
      <a:lvl4pPr algn="l" defTabSz="913526" rtl="0" eaLnBrk="0" fontAlgn="base" hangingPunct="0">
        <a:spcBef>
          <a:spcPct val="0"/>
        </a:spcBef>
        <a:spcAft>
          <a:spcPct val="0"/>
        </a:spcAft>
        <a:defRPr sz="2400" b="1">
          <a:solidFill>
            <a:schemeClr val="tx2"/>
          </a:solidFill>
          <a:latin typeface="Arial" charset="0"/>
          <a:ea typeface="Arial" charset="0"/>
          <a:cs typeface="Arial" charset="0"/>
        </a:defRPr>
      </a:lvl4pPr>
      <a:lvl5pPr algn="l" defTabSz="913526" rtl="0" eaLnBrk="0" fontAlgn="base" hangingPunct="0">
        <a:spcBef>
          <a:spcPct val="0"/>
        </a:spcBef>
        <a:spcAft>
          <a:spcPct val="0"/>
        </a:spcAft>
        <a:defRPr sz="2400" b="1">
          <a:solidFill>
            <a:schemeClr val="tx2"/>
          </a:solidFill>
          <a:latin typeface="Arial" charset="0"/>
          <a:ea typeface="Arial" charset="0"/>
          <a:cs typeface="Arial" charset="0"/>
        </a:defRPr>
      </a:lvl5pPr>
      <a:lvl6pPr marL="466481" algn="l" defTabSz="913526" rtl="0" fontAlgn="base">
        <a:spcBef>
          <a:spcPct val="0"/>
        </a:spcBef>
        <a:spcAft>
          <a:spcPct val="0"/>
        </a:spcAft>
        <a:defRPr sz="2400" b="1">
          <a:solidFill>
            <a:schemeClr val="tx2"/>
          </a:solidFill>
          <a:latin typeface="Arial" charset="0"/>
          <a:ea typeface="Arial" charset="0"/>
          <a:cs typeface="Arial" charset="0"/>
        </a:defRPr>
      </a:lvl6pPr>
      <a:lvl7pPr marL="932962" algn="l" defTabSz="913526" rtl="0" fontAlgn="base">
        <a:spcBef>
          <a:spcPct val="0"/>
        </a:spcBef>
        <a:spcAft>
          <a:spcPct val="0"/>
        </a:spcAft>
        <a:defRPr sz="2400" b="1">
          <a:solidFill>
            <a:schemeClr val="tx2"/>
          </a:solidFill>
          <a:latin typeface="Arial" charset="0"/>
          <a:ea typeface="Arial" charset="0"/>
          <a:cs typeface="Arial" charset="0"/>
        </a:defRPr>
      </a:lvl7pPr>
      <a:lvl8pPr marL="1399443" algn="l" defTabSz="913526" rtl="0" fontAlgn="base">
        <a:spcBef>
          <a:spcPct val="0"/>
        </a:spcBef>
        <a:spcAft>
          <a:spcPct val="0"/>
        </a:spcAft>
        <a:defRPr sz="2400" b="1">
          <a:solidFill>
            <a:schemeClr val="tx2"/>
          </a:solidFill>
          <a:latin typeface="Arial" charset="0"/>
          <a:ea typeface="Arial" charset="0"/>
          <a:cs typeface="Arial" charset="0"/>
        </a:defRPr>
      </a:lvl8pPr>
      <a:lvl9pPr marL="1865925" algn="l" defTabSz="913526" rtl="0" fontAlgn="base">
        <a:spcBef>
          <a:spcPct val="0"/>
        </a:spcBef>
        <a:spcAft>
          <a:spcPct val="0"/>
        </a:spcAft>
        <a:defRPr sz="2400" b="1">
          <a:solidFill>
            <a:schemeClr val="tx2"/>
          </a:solidFill>
          <a:latin typeface="Arial" charset="0"/>
          <a:ea typeface="Arial" charset="0"/>
          <a:cs typeface="Arial" charset="0"/>
        </a:defRPr>
      </a:lvl9pPr>
    </p:titleStyle>
    <p:bodyStyle>
      <a:lvl1pPr marL="349861" indent="-349861" algn="l" defTabSz="913526" rtl="0" eaLnBrk="0" fontAlgn="base" hangingPunct="0">
        <a:spcBef>
          <a:spcPct val="0"/>
        </a:spcBef>
        <a:spcAft>
          <a:spcPct val="0"/>
        </a:spcAft>
        <a:buClr>
          <a:schemeClr val="tx2"/>
        </a:buClr>
        <a:defRPr>
          <a:solidFill>
            <a:schemeClr val="tx1"/>
          </a:solidFill>
          <a:latin typeface="+mn-lt"/>
          <a:ea typeface="+mn-ea"/>
          <a:cs typeface="+mn-cs"/>
        </a:defRPr>
      </a:lvl1pPr>
      <a:lvl2pPr marL="197607" indent="-195987" algn="l" defTabSz="913526" rtl="0" eaLnBrk="0" fontAlgn="base" hangingPunct="0">
        <a:spcBef>
          <a:spcPct val="0"/>
        </a:spcBef>
        <a:spcAft>
          <a:spcPct val="0"/>
        </a:spcAft>
        <a:buClr>
          <a:schemeClr val="tx2"/>
        </a:buClr>
        <a:buSzPct val="125000"/>
        <a:buFont typeface="Arial Unicode MS" charset="0"/>
        <a:buChar char="▪"/>
        <a:defRPr>
          <a:solidFill>
            <a:schemeClr val="tx1"/>
          </a:solidFill>
          <a:latin typeface="+mn-lt"/>
          <a:ea typeface="+mn-ea"/>
          <a:cs typeface="+mn-cs"/>
        </a:defRPr>
      </a:lvl2pPr>
      <a:lvl3pPr marL="466481" indent="-267255" algn="l" defTabSz="913526" rtl="0" eaLnBrk="0" fontAlgn="base" hangingPunct="0">
        <a:spcBef>
          <a:spcPct val="0"/>
        </a:spcBef>
        <a:spcAft>
          <a:spcPct val="0"/>
        </a:spcAft>
        <a:buClr>
          <a:schemeClr val="tx2"/>
        </a:buClr>
        <a:buSzPct val="120000"/>
        <a:buFont typeface="Arial Unicode MS" charset="0"/>
        <a:buChar char="–"/>
        <a:defRPr>
          <a:solidFill>
            <a:schemeClr val="tx1"/>
          </a:solidFill>
          <a:latin typeface="+mn-lt"/>
          <a:ea typeface="+mn-ea"/>
          <a:cs typeface="+mn-cs"/>
        </a:defRPr>
      </a:lvl3pPr>
      <a:lvl4pPr marL="626835" indent="-158733" algn="l" defTabSz="913526" rtl="0" eaLnBrk="0" fontAlgn="base" hangingPunct="0">
        <a:spcBef>
          <a:spcPct val="0"/>
        </a:spcBef>
        <a:spcAft>
          <a:spcPct val="0"/>
        </a:spcAft>
        <a:buClr>
          <a:schemeClr val="tx2"/>
        </a:buClr>
        <a:buSzPct val="120000"/>
        <a:buFont typeface="Arial Unicode MS" charset="0"/>
        <a:buChar char="▫"/>
        <a:defRPr>
          <a:solidFill>
            <a:schemeClr val="tx1"/>
          </a:solidFill>
          <a:latin typeface="+mn-lt"/>
          <a:ea typeface="+mn-ea"/>
          <a:cs typeface="+mn-cs"/>
        </a:defRPr>
      </a:lvl4pPr>
      <a:lvl5pPr marL="761271" indent="-132818" algn="l" defTabSz="913526" rtl="0" eaLnBrk="0" fontAlgn="base" hangingPunct="0">
        <a:spcBef>
          <a:spcPct val="0"/>
        </a:spcBef>
        <a:spcAft>
          <a:spcPct val="0"/>
        </a:spcAft>
        <a:buClr>
          <a:schemeClr val="tx2"/>
        </a:buClr>
        <a:buSzPct val="89000"/>
        <a:buFont typeface="Arial Unicode MS" charset="0"/>
        <a:buChar char="-"/>
        <a:defRPr>
          <a:solidFill>
            <a:schemeClr val="tx1"/>
          </a:solidFill>
          <a:latin typeface="+mn-lt"/>
          <a:ea typeface="+mn-ea"/>
          <a:cs typeface="+mn-cs"/>
        </a:defRPr>
      </a:lvl5pPr>
      <a:lvl6pPr marL="1227752" indent="-132818" algn="l" defTabSz="913526" rtl="0" fontAlgn="base">
        <a:spcBef>
          <a:spcPct val="0"/>
        </a:spcBef>
        <a:spcAft>
          <a:spcPct val="0"/>
        </a:spcAft>
        <a:buClr>
          <a:schemeClr val="tx2"/>
        </a:buClr>
        <a:buSzPct val="89000"/>
        <a:buFont typeface="Arial Unicode MS" charset="0"/>
        <a:buChar char="-"/>
        <a:defRPr>
          <a:solidFill>
            <a:schemeClr val="tx1"/>
          </a:solidFill>
          <a:latin typeface="+mn-lt"/>
          <a:ea typeface="+mn-ea"/>
          <a:cs typeface="+mn-cs"/>
        </a:defRPr>
      </a:lvl6pPr>
      <a:lvl7pPr marL="1694234" indent="-132818" algn="l" defTabSz="913526" rtl="0" fontAlgn="base">
        <a:spcBef>
          <a:spcPct val="0"/>
        </a:spcBef>
        <a:spcAft>
          <a:spcPct val="0"/>
        </a:spcAft>
        <a:buClr>
          <a:schemeClr val="tx2"/>
        </a:buClr>
        <a:buSzPct val="89000"/>
        <a:buFont typeface="Arial Unicode MS" charset="0"/>
        <a:buChar char="-"/>
        <a:defRPr>
          <a:solidFill>
            <a:schemeClr val="tx1"/>
          </a:solidFill>
          <a:latin typeface="+mn-lt"/>
          <a:ea typeface="+mn-ea"/>
          <a:cs typeface="+mn-cs"/>
        </a:defRPr>
      </a:lvl7pPr>
      <a:lvl8pPr marL="2160715" indent="-132818" algn="l" defTabSz="913526" rtl="0" fontAlgn="base">
        <a:spcBef>
          <a:spcPct val="0"/>
        </a:spcBef>
        <a:spcAft>
          <a:spcPct val="0"/>
        </a:spcAft>
        <a:buClr>
          <a:schemeClr val="tx2"/>
        </a:buClr>
        <a:buSzPct val="89000"/>
        <a:buFont typeface="Arial Unicode MS" charset="0"/>
        <a:buChar char="-"/>
        <a:defRPr>
          <a:solidFill>
            <a:schemeClr val="tx1"/>
          </a:solidFill>
          <a:latin typeface="+mn-lt"/>
          <a:ea typeface="+mn-ea"/>
          <a:cs typeface="+mn-cs"/>
        </a:defRPr>
      </a:lvl8pPr>
      <a:lvl9pPr marL="2627196" indent="-132818" algn="l" defTabSz="913526" rtl="0" fontAlgn="base">
        <a:spcBef>
          <a:spcPct val="0"/>
        </a:spcBef>
        <a:spcAft>
          <a:spcPct val="0"/>
        </a:spcAft>
        <a:buClr>
          <a:schemeClr val="tx2"/>
        </a:buClr>
        <a:buSzPct val="89000"/>
        <a:buFont typeface="Arial Unicode MS" charset="0"/>
        <a:buChar char="-"/>
        <a:defRPr>
          <a:solidFill>
            <a:schemeClr val="tx1"/>
          </a:solidFill>
          <a:latin typeface="+mn-lt"/>
          <a:ea typeface="+mn-ea"/>
          <a:cs typeface="+mn-cs"/>
        </a:defRPr>
      </a:lvl9pPr>
    </p:bodyStyle>
    <p:otherStyle>
      <a:defPPr>
        <a:defRPr lang="en-US"/>
      </a:defPPr>
      <a:lvl1pPr marL="0" algn="l" defTabSz="466481" rtl="0" eaLnBrk="1" latinLnBrk="0" hangingPunct="1">
        <a:defRPr sz="1800" kern="1200">
          <a:solidFill>
            <a:schemeClr val="tx1"/>
          </a:solidFill>
          <a:latin typeface="+mn-lt"/>
          <a:ea typeface="+mn-ea"/>
          <a:cs typeface="+mn-cs"/>
        </a:defRPr>
      </a:lvl1pPr>
      <a:lvl2pPr marL="466481" algn="l" defTabSz="466481" rtl="0" eaLnBrk="1" latinLnBrk="0" hangingPunct="1">
        <a:defRPr sz="1800" kern="1200">
          <a:solidFill>
            <a:schemeClr val="tx1"/>
          </a:solidFill>
          <a:latin typeface="+mn-lt"/>
          <a:ea typeface="+mn-ea"/>
          <a:cs typeface="+mn-cs"/>
        </a:defRPr>
      </a:lvl2pPr>
      <a:lvl3pPr marL="932962" algn="l" defTabSz="466481" rtl="0" eaLnBrk="1" latinLnBrk="0" hangingPunct="1">
        <a:defRPr sz="1800" kern="1200">
          <a:solidFill>
            <a:schemeClr val="tx1"/>
          </a:solidFill>
          <a:latin typeface="+mn-lt"/>
          <a:ea typeface="+mn-ea"/>
          <a:cs typeface="+mn-cs"/>
        </a:defRPr>
      </a:lvl3pPr>
      <a:lvl4pPr marL="1399443" algn="l" defTabSz="466481" rtl="0" eaLnBrk="1" latinLnBrk="0" hangingPunct="1">
        <a:defRPr sz="1800" kern="1200">
          <a:solidFill>
            <a:schemeClr val="tx1"/>
          </a:solidFill>
          <a:latin typeface="+mn-lt"/>
          <a:ea typeface="+mn-ea"/>
          <a:cs typeface="+mn-cs"/>
        </a:defRPr>
      </a:lvl4pPr>
      <a:lvl5pPr marL="1865925" algn="l" defTabSz="466481" rtl="0" eaLnBrk="1" latinLnBrk="0" hangingPunct="1">
        <a:defRPr sz="1800" kern="1200">
          <a:solidFill>
            <a:schemeClr val="tx1"/>
          </a:solidFill>
          <a:latin typeface="+mn-lt"/>
          <a:ea typeface="+mn-ea"/>
          <a:cs typeface="+mn-cs"/>
        </a:defRPr>
      </a:lvl5pPr>
      <a:lvl6pPr marL="2332406" algn="l" defTabSz="466481" rtl="0" eaLnBrk="1" latinLnBrk="0" hangingPunct="1">
        <a:defRPr sz="1800" kern="1200">
          <a:solidFill>
            <a:schemeClr val="tx1"/>
          </a:solidFill>
          <a:latin typeface="+mn-lt"/>
          <a:ea typeface="+mn-ea"/>
          <a:cs typeface="+mn-cs"/>
        </a:defRPr>
      </a:lvl6pPr>
      <a:lvl7pPr marL="2798887" algn="l" defTabSz="466481" rtl="0" eaLnBrk="1" latinLnBrk="0" hangingPunct="1">
        <a:defRPr sz="1800" kern="1200">
          <a:solidFill>
            <a:schemeClr val="tx1"/>
          </a:solidFill>
          <a:latin typeface="+mn-lt"/>
          <a:ea typeface="+mn-ea"/>
          <a:cs typeface="+mn-cs"/>
        </a:defRPr>
      </a:lvl7pPr>
      <a:lvl8pPr marL="3265368" algn="l" defTabSz="466481" rtl="0" eaLnBrk="1" latinLnBrk="0" hangingPunct="1">
        <a:defRPr sz="1800" kern="1200">
          <a:solidFill>
            <a:schemeClr val="tx1"/>
          </a:solidFill>
          <a:latin typeface="+mn-lt"/>
          <a:ea typeface="+mn-ea"/>
          <a:cs typeface="+mn-cs"/>
        </a:defRPr>
      </a:lvl8pPr>
      <a:lvl9pPr marL="3731849" algn="l" defTabSz="46648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41"/>
          <p:cNvSpPr>
            <a:spLocks noChangeArrowheads="1"/>
          </p:cNvSpPr>
          <p:nvPr userDrawn="1"/>
        </p:nvSpPr>
        <p:spPr bwMode="auto">
          <a:xfrm>
            <a:off x="152400" y="1447800"/>
            <a:ext cx="8839200" cy="4343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z="1800" b="0">
              <a:solidFill>
                <a:srgbClr val="000000"/>
              </a:solidFill>
              <a:ea typeface="ＭＳ Ｐゴシック" charset="0"/>
            </a:endParaRPr>
          </a:p>
        </p:txBody>
      </p:sp>
      <p:sp>
        <p:nvSpPr>
          <p:cNvPr id="1027" name="Title Placeholder 1"/>
          <p:cNvSpPr>
            <a:spLocks noGrp="1"/>
          </p:cNvSpPr>
          <p:nvPr>
            <p:ph type="title"/>
          </p:nvPr>
        </p:nvSpPr>
        <p:spPr bwMode="auto">
          <a:xfrm>
            <a:off x="152400" y="87313"/>
            <a:ext cx="88392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152400" y="752475"/>
            <a:ext cx="8839200"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 nnnnnnnnnnnnnnnnnnnnnnnnnnnnnnnnnnnnnnnnn</a:t>
            </a:r>
          </a:p>
          <a:p>
            <a:pPr lvl="1"/>
            <a:r>
              <a:rPr lang="en-US"/>
              <a:t>Dddd</a:t>
            </a:r>
          </a:p>
          <a:p>
            <a:pPr lvl="1"/>
            <a:r>
              <a:rPr lang="en-US"/>
              <a:t>hhh</a:t>
            </a:r>
          </a:p>
          <a:p>
            <a:pPr lvl="1"/>
            <a:endParaRPr lang="en-US"/>
          </a:p>
          <a:p>
            <a:pPr lvl="1"/>
            <a:endParaRPr lang="en-US"/>
          </a:p>
        </p:txBody>
      </p:sp>
    </p:spTree>
    <p:extLst>
      <p:ext uri="{BB962C8B-B14F-4D97-AF65-F5344CB8AC3E}">
        <p14:creationId xmlns:p14="http://schemas.microsoft.com/office/powerpoint/2010/main" val="47195976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Lst>
  <p:hf sldNum="0" hdr="0" ftr="0" dt="0"/>
  <p:txStyles>
    <p:titleStyle>
      <a:lvl1pPr algn="l" defTabSz="457200" rtl="0" eaLnBrk="0" fontAlgn="base" hangingPunct="0">
        <a:spcBef>
          <a:spcPct val="0"/>
        </a:spcBef>
        <a:spcAft>
          <a:spcPct val="0"/>
        </a:spcAft>
        <a:defRPr sz="2200" b="1" kern="1200">
          <a:solidFill>
            <a:srgbClr val="90002A"/>
          </a:solidFill>
          <a:latin typeface="+mj-lt"/>
          <a:ea typeface="ＭＳ Ｐゴシック" pitchFamily="33" charset="-128"/>
          <a:cs typeface="ＭＳ Ｐゴシック" pitchFamily="33" charset="-128"/>
        </a:defRPr>
      </a:lvl1pPr>
      <a:lvl2pPr algn="l" defTabSz="457200" rtl="0" eaLnBrk="0" fontAlgn="base" hangingPunct="0">
        <a:spcBef>
          <a:spcPct val="0"/>
        </a:spcBef>
        <a:spcAft>
          <a:spcPct val="0"/>
        </a:spcAft>
        <a:defRPr sz="2200" b="1">
          <a:solidFill>
            <a:srgbClr val="90002A"/>
          </a:solidFill>
          <a:latin typeface="Arial" pitchFamily="33" charset="-52"/>
          <a:ea typeface="ＭＳ Ｐゴシック" pitchFamily="33" charset="-128"/>
          <a:cs typeface="ＭＳ Ｐゴシック" pitchFamily="33" charset="-128"/>
        </a:defRPr>
      </a:lvl2pPr>
      <a:lvl3pPr algn="l" defTabSz="457200" rtl="0" eaLnBrk="0" fontAlgn="base" hangingPunct="0">
        <a:spcBef>
          <a:spcPct val="0"/>
        </a:spcBef>
        <a:spcAft>
          <a:spcPct val="0"/>
        </a:spcAft>
        <a:defRPr sz="2200" b="1">
          <a:solidFill>
            <a:srgbClr val="90002A"/>
          </a:solidFill>
          <a:latin typeface="Arial" pitchFamily="33" charset="-52"/>
          <a:ea typeface="ＭＳ Ｐゴシック" pitchFamily="33" charset="-128"/>
          <a:cs typeface="ＭＳ Ｐゴシック" pitchFamily="33" charset="-128"/>
        </a:defRPr>
      </a:lvl3pPr>
      <a:lvl4pPr algn="l" defTabSz="457200" rtl="0" eaLnBrk="0" fontAlgn="base" hangingPunct="0">
        <a:spcBef>
          <a:spcPct val="0"/>
        </a:spcBef>
        <a:spcAft>
          <a:spcPct val="0"/>
        </a:spcAft>
        <a:defRPr sz="2200" b="1">
          <a:solidFill>
            <a:srgbClr val="90002A"/>
          </a:solidFill>
          <a:latin typeface="Arial" pitchFamily="33" charset="-52"/>
          <a:ea typeface="ＭＳ Ｐゴシック" pitchFamily="33" charset="-128"/>
          <a:cs typeface="ＭＳ Ｐゴシック" pitchFamily="33" charset="-128"/>
        </a:defRPr>
      </a:lvl4pPr>
      <a:lvl5pPr algn="l" defTabSz="457200" rtl="0" eaLnBrk="0" fontAlgn="base" hangingPunct="0">
        <a:spcBef>
          <a:spcPct val="0"/>
        </a:spcBef>
        <a:spcAft>
          <a:spcPct val="0"/>
        </a:spcAft>
        <a:defRPr sz="2200" b="1">
          <a:solidFill>
            <a:srgbClr val="90002A"/>
          </a:solidFill>
          <a:latin typeface="Arial" pitchFamily="33" charset="-52"/>
          <a:ea typeface="ＭＳ Ｐゴシック" pitchFamily="33" charset="-128"/>
          <a:cs typeface="ＭＳ Ｐゴシック" pitchFamily="33" charset="-128"/>
        </a:defRPr>
      </a:lvl5pPr>
      <a:lvl6pPr marL="457200" algn="l" defTabSz="457200" rtl="0" fontAlgn="base">
        <a:spcBef>
          <a:spcPct val="0"/>
        </a:spcBef>
        <a:spcAft>
          <a:spcPct val="0"/>
        </a:spcAft>
        <a:defRPr sz="2200">
          <a:solidFill>
            <a:srgbClr val="90002A"/>
          </a:solidFill>
          <a:latin typeface="Arial" pitchFamily="33" charset="-52"/>
          <a:ea typeface="ＭＳ Ｐゴシック" pitchFamily="33" charset="-128"/>
          <a:cs typeface="ＭＳ Ｐゴシック" pitchFamily="33" charset="-128"/>
        </a:defRPr>
      </a:lvl6pPr>
      <a:lvl7pPr marL="914400" algn="l" defTabSz="457200" rtl="0" fontAlgn="base">
        <a:spcBef>
          <a:spcPct val="0"/>
        </a:spcBef>
        <a:spcAft>
          <a:spcPct val="0"/>
        </a:spcAft>
        <a:defRPr sz="2200">
          <a:solidFill>
            <a:srgbClr val="90002A"/>
          </a:solidFill>
          <a:latin typeface="Arial" pitchFamily="33" charset="-52"/>
          <a:ea typeface="ＭＳ Ｐゴシック" pitchFamily="33" charset="-128"/>
          <a:cs typeface="ＭＳ Ｐゴシック" pitchFamily="33" charset="-128"/>
        </a:defRPr>
      </a:lvl7pPr>
      <a:lvl8pPr marL="1371600" algn="l" defTabSz="457200" rtl="0" fontAlgn="base">
        <a:spcBef>
          <a:spcPct val="0"/>
        </a:spcBef>
        <a:spcAft>
          <a:spcPct val="0"/>
        </a:spcAft>
        <a:defRPr sz="2200">
          <a:solidFill>
            <a:srgbClr val="90002A"/>
          </a:solidFill>
          <a:latin typeface="Arial" pitchFamily="33" charset="-52"/>
          <a:ea typeface="ＭＳ Ｐゴシック" pitchFamily="33" charset="-128"/>
          <a:cs typeface="ＭＳ Ｐゴシック" pitchFamily="33" charset="-128"/>
        </a:defRPr>
      </a:lvl8pPr>
      <a:lvl9pPr marL="1828800" algn="l" defTabSz="457200" rtl="0" fontAlgn="base">
        <a:spcBef>
          <a:spcPct val="0"/>
        </a:spcBef>
        <a:spcAft>
          <a:spcPct val="0"/>
        </a:spcAft>
        <a:defRPr sz="2200">
          <a:solidFill>
            <a:srgbClr val="90002A"/>
          </a:solidFill>
          <a:latin typeface="Arial" pitchFamily="33" charset="-52"/>
          <a:ea typeface="ＭＳ Ｐゴシック" pitchFamily="33" charset="-128"/>
          <a:cs typeface="ＭＳ Ｐゴシック" pitchFamily="33" charset="-128"/>
        </a:defRPr>
      </a:lvl9pPr>
    </p:titleStyle>
    <p:bodyStyle>
      <a:lvl1pPr marL="342900" indent="-342900" algn="l" defTabSz="457200" rtl="0" eaLnBrk="0" fontAlgn="base" hangingPunct="0">
        <a:lnSpc>
          <a:spcPct val="110000"/>
        </a:lnSpc>
        <a:spcBef>
          <a:spcPct val="0"/>
        </a:spcBef>
        <a:spcAft>
          <a:spcPct val="0"/>
        </a:spcAft>
        <a:buClr>
          <a:srgbClr val="000000"/>
        </a:buClr>
        <a:buSzPct val="100000"/>
        <a:buFont typeface="Arial" charset="0"/>
        <a:buChar char="•"/>
        <a:defRPr sz="2000" kern="1200">
          <a:solidFill>
            <a:schemeClr val="tx1"/>
          </a:solidFill>
          <a:latin typeface="+mn-lt"/>
          <a:ea typeface="ＭＳ Ｐゴシック" pitchFamily="33" charset="-128"/>
          <a:cs typeface="ＭＳ Ｐゴシック" pitchFamily="33" charset="-128"/>
        </a:defRPr>
      </a:lvl1pPr>
      <a:lvl2pPr marL="742950" indent="-285750" algn="l" defTabSz="457200" rtl="0" eaLnBrk="0" fontAlgn="base" hangingPunct="0">
        <a:lnSpc>
          <a:spcPct val="110000"/>
        </a:lnSpc>
        <a:spcBef>
          <a:spcPct val="0"/>
        </a:spcBef>
        <a:spcAft>
          <a:spcPct val="0"/>
        </a:spcAft>
        <a:buClr>
          <a:srgbClr val="000000"/>
        </a:buClr>
        <a:buSzPct val="100000"/>
        <a:buFont typeface="Lucida Grande" charset="0"/>
        <a:buChar char="-"/>
        <a:defRPr sz="2000" kern="1200">
          <a:solidFill>
            <a:schemeClr val="tx1"/>
          </a:solidFill>
          <a:latin typeface="+mn-lt"/>
          <a:ea typeface="ＭＳ Ｐゴシック" pitchFamily="33" charset="-128"/>
          <a:cs typeface="+mn-cs"/>
        </a:defRPr>
      </a:lvl2pPr>
      <a:lvl3pPr marL="1143000" indent="-228600" algn="l" defTabSz="457200" rtl="0" eaLnBrk="0" fontAlgn="base" hangingPunct="0">
        <a:spcBef>
          <a:spcPct val="0"/>
        </a:spcBef>
        <a:spcAft>
          <a:spcPct val="0"/>
        </a:spcAft>
        <a:buClr>
          <a:srgbClr val="000000"/>
        </a:buClr>
        <a:buSzPct val="70000"/>
        <a:buFont typeface="Wingdings" charset="0"/>
        <a:buChar char="§"/>
        <a:defRPr sz="2000" kern="1200">
          <a:solidFill>
            <a:schemeClr val="bg2"/>
          </a:solidFill>
          <a:latin typeface="+mn-lt"/>
          <a:ea typeface="ＭＳ Ｐゴシック" pitchFamily="33" charset="-128"/>
          <a:cs typeface="+mn-cs"/>
        </a:defRPr>
      </a:lvl3pPr>
      <a:lvl4pPr marL="1600200" indent="-228600" algn="l" defTabSz="457200" rtl="0" eaLnBrk="0" fontAlgn="base" hangingPunct="0">
        <a:spcBef>
          <a:spcPct val="0"/>
        </a:spcBef>
        <a:spcAft>
          <a:spcPct val="0"/>
        </a:spcAft>
        <a:buClr>
          <a:srgbClr val="000000"/>
        </a:buClr>
        <a:buSzPct val="70000"/>
        <a:buFont typeface="Wingdings" charset="0"/>
        <a:buChar char="§"/>
        <a:defRPr sz="2000" kern="1200">
          <a:solidFill>
            <a:schemeClr val="bg2"/>
          </a:solidFill>
          <a:latin typeface="+mn-lt"/>
          <a:ea typeface="ＭＳ Ｐゴシック" pitchFamily="33" charset="-128"/>
          <a:cs typeface="+mn-cs"/>
        </a:defRPr>
      </a:lvl4pPr>
      <a:lvl5pPr marL="2057400" indent="-228600" algn="l" defTabSz="457200" rtl="0" eaLnBrk="0" fontAlgn="base" hangingPunct="0">
        <a:spcBef>
          <a:spcPct val="0"/>
        </a:spcBef>
        <a:spcAft>
          <a:spcPct val="0"/>
        </a:spcAft>
        <a:buClr>
          <a:srgbClr val="000000"/>
        </a:buClr>
        <a:buSzPct val="70000"/>
        <a:buFont typeface="Wingdings" charset="0"/>
        <a:buChar char="§"/>
        <a:defRPr sz="2000" kern="1200">
          <a:solidFill>
            <a:schemeClr val="bg2"/>
          </a:solidFill>
          <a:latin typeface="+mn-lt"/>
          <a:ea typeface="ＭＳ Ｐゴシック" pitchFamily="3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6.xml"/><Relationship Id="rId1" Type="http://schemas.openxmlformats.org/officeDocument/2006/relationships/vmlDrawing" Target="../drawings/vmlDrawing4.v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3.xml"/><Relationship Id="rId7" Type="http://schemas.openxmlformats.org/officeDocument/2006/relationships/notesSlide" Target="../notesSlides/notesSlide2.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slideLayout" Target="../slideLayouts/slideLayout22.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tags" Target="../tags/tag7.xml"/><Relationship Id="rId7" Type="http://schemas.openxmlformats.org/officeDocument/2006/relationships/tags" Target="../tags/tag11.xml"/><Relationship Id="rId2" Type="http://schemas.openxmlformats.org/officeDocument/2006/relationships/tags" Target="../tags/tag6.xml"/><Relationship Id="rId1" Type="http://schemas.openxmlformats.org/officeDocument/2006/relationships/vmlDrawing" Target="../drawings/vmlDrawing2.vml"/><Relationship Id="rId6" Type="http://schemas.openxmlformats.org/officeDocument/2006/relationships/tags" Target="../tags/tag10.xml"/><Relationship Id="rId11" Type="http://schemas.openxmlformats.org/officeDocument/2006/relationships/oleObject" Target="../embeddings/oleObject2.bin"/><Relationship Id="rId5" Type="http://schemas.openxmlformats.org/officeDocument/2006/relationships/tags" Target="../tags/tag9.xml"/><Relationship Id="rId10" Type="http://schemas.openxmlformats.org/officeDocument/2006/relationships/image" Target="../media/image9.emf"/><Relationship Id="rId4" Type="http://schemas.openxmlformats.org/officeDocument/2006/relationships/tags" Target="../tags/tag8.xml"/><Relationship Id="rId9"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13.xml"/><Relationship Id="rId7" Type="http://schemas.openxmlformats.org/officeDocument/2006/relationships/slideLayout" Target="../slideLayouts/slideLayout22.xml"/><Relationship Id="rId2" Type="http://schemas.openxmlformats.org/officeDocument/2006/relationships/tags" Target="../tags/tag12.xml"/><Relationship Id="rId1" Type="http://schemas.openxmlformats.org/officeDocument/2006/relationships/vmlDrawing" Target="../drawings/vmlDrawing3.vml"/><Relationship Id="rId6" Type="http://schemas.openxmlformats.org/officeDocument/2006/relationships/tags" Target="../tags/tag16.xml"/><Relationship Id="rId5" Type="http://schemas.openxmlformats.org/officeDocument/2006/relationships/tags" Target="../tags/tag15.xml"/><Relationship Id="rId10" Type="http://schemas.openxmlformats.org/officeDocument/2006/relationships/oleObject" Target="../embeddings/oleObject3.bin"/><Relationship Id="rId4" Type="http://schemas.openxmlformats.org/officeDocument/2006/relationships/tags" Target="../tags/tag14.xml"/><Relationship Id="rId9"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auto">
          <a:xfrm>
            <a:off x="103188" y="42863"/>
            <a:ext cx="860425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4000" smtClean="0"/>
              <a:t>Management Practices in Europe, the US and Emerging Markets</a:t>
            </a:r>
          </a:p>
        </p:txBody>
      </p:sp>
      <p:sp>
        <p:nvSpPr>
          <p:cNvPr id="2051" name="Rectangle 3"/>
          <p:cNvSpPr>
            <a:spLocks noGrp="1" noChangeArrowheads="1"/>
          </p:cNvSpPr>
          <p:nvPr>
            <p:ph type="subTitle" idx="4294967295"/>
          </p:nvPr>
        </p:nvSpPr>
        <p:spPr bwMode="auto">
          <a:xfrm>
            <a:off x="103188" y="1565275"/>
            <a:ext cx="9294812" cy="1752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lnSpc>
                <a:spcPct val="80000"/>
              </a:lnSpc>
              <a:buFontTx/>
              <a:buNone/>
            </a:pPr>
            <a:r>
              <a:rPr lang="en-US" sz="2800" dirty="0" smtClean="0">
                <a:cs typeface="Arial" charset="0"/>
              </a:rPr>
              <a:t>Nick Bloom (Stanford Economics and GSB)</a:t>
            </a:r>
          </a:p>
          <a:p>
            <a:pPr marL="0" indent="0" eaLnBrk="1" hangingPunct="1">
              <a:lnSpc>
                <a:spcPct val="80000"/>
              </a:lnSpc>
              <a:buFontTx/>
              <a:buNone/>
            </a:pPr>
            <a:r>
              <a:rPr lang="en-US" sz="2800" dirty="0" smtClean="0">
                <a:cs typeface="Arial" charset="0"/>
              </a:rPr>
              <a:t>John Van Reenen (LSE and Stanford GSB)</a:t>
            </a:r>
          </a:p>
          <a:p>
            <a:pPr marL="0" indent="0" eaLnBrk="1" hangingPunct="1">
              <a:lnSpc>
                <a:spcPct val="80000"/>
              </a:lnSpc>
              <a:buFontTx/>
              <a:buNone/>
            </a:pPr>
            <a:r>
              <a:rPr lang="en-US" sz="2800" b="1" dirty="0" smtClean="0">
                <a:cs typeface="Arial" charset="0"/>
              </a:rPr>
              <a:t>Lecture </a:t>
            </a:r>
            <a:r>
              <a:rPr lang="en-US" sz="2800" b="1" dirty="0" smtClean="0">
                <a:cs typeface="Arial" charset="0"/>
              </a:rPr>
              <a:t>7: </a:t>
            </a:r>
            <a:r>
              <a:rPr lang="en-US" sz="2800" b="1" dirty="0" smtClean="0">
                <a:cs typeface="Arial" charset="0"/>
              </a:rPr>
              <a:t>Management in </a:t>
            </a:r>
            <a:r>
              <a:rPr lang="en-US" sz="2800" b="1" dirty="0" smtClean="0">
                <a:cs typeface="Arial" charset="0"/>
              </a:rPr>
              <a:t>schools &amp; public sector</a:t>
            </a:r>
            <a:endParaRPr lang="en-US" sz="2800" b="1" dirty="0" smtClean="0">
              <a:cs typeface="Arial" charset="0"/>
            </a:endParaRPr>
          </a:p>
        </p:txBody>
      </p:sp>
      <p:sp>
        <p:nvSpPr>
          <p:cNvPr id="2052" name="Slide Number Placeholder 5"/>
          <p:cNvSpPr>
            <a:spLocks noGrp="1"/>
          </p:cNvSpPr>
          <p:nvPr>
            <p:ph type="sldNum" sz="quarter" idx="4294967295"/>
          </p:nvPr>
        </p:nvSpPr>
        <p:spPr bwMode="auto">
          <a:xfrm>
            <a:off x="7010400" y="6324600"/>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fld id="{EBAFAC8D-051F-444F-AD52-B5E16405E893}" type="slidenum">
              <a:rPr lang="en-US" sz="1400"/>
              <a:pPr eaLnBrk="1" hangingPunct="1"/>
              <a:t>1</a:t>
            </a:fld>
            <a:endParaRPr lang="en-US" sz="1400"/>
          </a:p>
        </p:txBody>
      </p:sp>
      <p:pic>
        <p:nvPicPr>
          <p:cNvPr id="51202" name="Picture 2" descr="https://encrypted-tbn1.google.com/images?q=tbn:ANd9GcSBQQgiSEjNK-ch2ZTllvv5swF8tGLkOHFkbJNHSsCjhMDLWwwXL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 y="3220244"/>
            <a:ext cx="4371046" cy="3066256"/>
          </a:xfrm>
          <a:prstGeom prst="rect">
            <a:avLst/>
          </a:prstGeom>
          <a:noFill/>
          <a:extLst>
            <a:ext uri="{909E8E84-426E-40DD-AFC4-6F175D3DCCD1}">
              <a14:hiddenFill xmlns:a14="http://schemas.microsoft.com/office/drawing/2010/main">
                <a:solidFill>
                  <a:srgbClr val="FFFFFF"/>
                </a:solidFill>
              </a14:hiddenFill>
            </a:ext>
          </a:extLst>
        </p:spPr>
      </p:pic>
      <p:pic>
        <p:nvPicPr>
          <p:cNvPr id="51204" name="Picture 4" descr="https://encrypted-tbn3.google.com/images?q=tbn:ANd9GcR1Kw7cnAeNtiVVkoTika7fXppHDYk6sBh_0UdOX-doh3lNiRgzMQ"/>
          <p:cNvPicPr>
            <a:picLocks noChangeAspect="1" noChangeArrowheads="1"/>
          </p:cNvPicPr>
          <p:nvPr/>
        </p:nvPicPr>
        <p:blipFill rotWithShape="1">
          <a:blip r:embed="rId4">
            <a:extLst>
              <a:ext uri="{28A0092B-C50C-407E-A947-70E740481C1C}">
                <a14:useLocalDpi xmlns:a14="http://schemas.microsoft.com/office/drawing/2010/main" val="0"/>
              </a:ext>
            </a:extLst>
          </a:blip>
          <a:srcRect l="18344" r="6953"/>
          <a:stretch/>
        </p:blipFill>
        <p:spPr bwMode="auto">
          <a:xfrm>
            <a:off x="4853646" y="3220244"/>
            <a:ext cx="4076700" cy="306625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3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30350" y="1403350"/>
            <a:ext cx="2701925" cy="432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1" name="AutoShape 4"/>
          <p:cNvSpPr>
            <a:spLocks noChangeAspect="1" noChangeArrowheads="1" noTextEdit="1"/>
          </p:cNvSpPr>
          <p:nvPr/>
        </p:nvSpPr>
        <p:spPr bwMode="auto">
          <a:xfrm>
            <a:off x="865188" y="990600"/>
            <a:ext cx="66357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lstStyle/>
          <a:p>
            <a:pPr defTabSz="457200" eaLnBrk="1" hangingPunct="1"/>
            <a:endParaRPr lang="en-US" sz="1800" b="0">
              <a:solidFill>
                <a:prstClr val="black"/>
              </a:solidFill>
              <a:ea typeface="ＭＳ Ｐゴシック" charset="0"/>
            </a:endParaRPr>
          </a:p>
        </p:txBody>
      </p:sp>
      <p:sp>
        <p:nvSpPr>
          <p:cNvPr id="56322" name="AutoShape 7"/>
          <p:cNvSpPr>
            <a:spLocks noChangeAspect="1" noChangeArrowheads="1" noTextEdit="1"/>
          </p:cNvSpPr>
          <p:nvPr/>
        </p:nvSpPr>
        <p:spPr bwMode="auto">
          <a:xfrm>
            <a:off x="1316038" y="990600"/>
            <a:ext cx="2611437"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lstStyle/>
          <a:p>
            <a:pPr defTabSz="457200" eaLnBrk="1" hangingPunct="1"/>
            <a:endParaRPr lang="en-US" sz="1800" b="0">
              <a:solidFill>
                <a:prstClr val="black"/>
              </a:solidFill>
              <a:ea typeface="ＭＳ Ｐゴシック" charset="0"/>
            </a:endParaRPr>
          </a:p>
        </p:txBody>
      </p:sp>
      <p:sp>
        <p:nvSpPr>
          <p:cNvPr id="56323" name="AutoShape 36"/>
          <p:cNvSpPr>
            <a:spLocks noChangeAspect="1" noChangeArrowheads="1" noTextEdit="1"/>
          </p:cNvSpPr>
          <p:nvPr/>
        </p:nvSpPr>
        <p:spPr bwMode="auto">
          <a:xfrm>
            <a:off x="3990975" y="990600"/>
            <a:ext cx="2562225"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lstStyle/>
          <a:p>
            <a:pPr defTabSz="457200" eaLnBrk="1" hangingPunct="1"/>
            <a:endParaRPr lang="en-US" sz="1800" b="0">
              <a:solidFill>
                <a:prstClr val="black"/>
              </a:solidFill>
              <a:ea typeface="ＭＳ Ｐゴシック" charset="0"/>
            </a:endParaRPr>
          </a:p>
        </p:txBody>
      </p:sp>
      <p:sp>
        <p:nvSpPr>
          <p:cNvPr id="56324" name="AutoShape 59"/>
          <p:cNvSpPr>
            <a:spLocks noChangeAspect="1" noChangeArrowheads="1" noTextEdit="1"/>
          </p:cNvSpPr>
          <p:nvPr/>
        </p:nvSpPr>
        <p:spPr bwMode="auto">
          <a:xfrm>
            <a:off x="6630988" y="990600"/>
            <a:ext cx="249555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lstStyle/>
          <a:p>
            <a:pPr defTabSz="457200" eaLnBrk="1" hangingPunct="1"/>
            <a:endParaRPr lang="en-US" sz="1800" b="0">
              <a:solidFill>
                <a:prstClr val="black"/>
              </a:solidFill>
              <a:ea typeface="ＭＳ Ｐゴシック" charset="0"/>
            </a:endParaRPr>
          </a:p>
        </p:txBody>
      </p:sp>
      <p:sp>
        <p:nvSpPr>
          <p:cNvPr id="56325" name="Text Box 2"/>
          <p:cNvSpPr txBox="1">
            <a:spLocks noChangeArrowheads="1"/>
          </p:cNvSpPr>
          <p:nvPr/>
        </p:nvSpPr>
        <p:spPr bwMode="auto">
          <a:xfrm>
            <a:off x="130175" y="0"/>
            <a:ext cx="9139238" cy="95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16" rIns="91430" bIns="45716">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2800" dirty="0"/>
              <a:t>Government </a:t>
            </a:r>
            <a:r>
              <a:rPr lang="en-US" sz="2800" dirty="0" smtClean="0"/>
              <a:t>owned = poor management, particularly in incentives </a:t>
            </a:r>
            <a:r>
              <a:rPr lang="en-US" sz="2800" dirty="0" smtClean="0"/>
              <a:t>(</a:t>
            </a:r>
            <a:r>
              <a:rPr lang="en-US" sz="2800" dirty="0"/>
              <a:t>hiring, firing, pay and promotions)</a:t>
            </a:r>
          </a:p>
        </p:txBody>
      </p:sp>
      <p:sp>
        <p:nvSpPr>
          <p:cNvPr id="56326" name="TextBox 38"/>
          <p:cNvSpPr txBox="1">
            <a:spLocks noChangeArrowheads="1"/>
          </p:cNvSpPr>
          <p:nvPr/>
        </p:nvSpPr>
        <p:spPr bwMode="auto">
          <a:xfrm>
            <a:off x="117475" y="1747838"/>
            <a:ext cx="17287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2000" b="0" dirty="0">
                <a:solidFill>
                  <a:prstClr val="black"/>
                </a:solidFill>
              </a:rPr>
              <a:t>Monitoring management</a:t>
            </a:r>
          </a:p>
        </p:txBody>
      </p:sp>
      <p:sp>
        <p:nvSpPr>
          <p:cNvPr id="56327" name="TextBox 39"/>
          <p:cNvSpPr txBox="1">
            <a:spLocks noChangeArrowheads="1"/>
          </p:cNvSpPr>
          <p:nvPr/>
        </p:nvSpPr>
        <p:spPr bwMode="auto">
          <a:xfrm>
            <a:off x="104775" y="2940050"/>
            <a:ext cx="17113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2000" b="0">
                <a:solidFill>
                  <a:prstClr val="black"/>
                </a:solidFill>
              </a:rPr>
              <a:t>Targets</a:t>
            </a:r>
            <a:br>
              <a:rPr lang="en-US" sz="2000" b="0">
                <a:solidFill>
                  <a:prstClr val="black"/>
                </a:solidFill>
              </a:rPr>
            </a:br>
            <a:r>
              <a:rPr lang="en-US" sz="2000" b="0">
                <a:solidFill>
                  <a:prstClr val="black"/>
                </a:solidFill>
              </a:rPr>
              <a:t>management</a:t>
            </a:r>
          </a:p>
        </p:txBody>
      </p:sp>
      <p:sp>
        <p:nvSpPr>
          <p:cNvPr id="56328" name="TextBox 40"/>
          <p:cNvSpPr txBox="1">
            <a:spLocks noChangeArrowheads="1"/>
          </p:cNvSpPr>
          <p:nvPr/>
        </p:nvSpPr>
        <p:spPr bwMode="auto">
          <a:xfrm>
            <a:off x="128587" y="4135438"/>
            <a:ext cx="1711326"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2000" b="0">
                <a:solidFill>
                  <a:prstClr val="black"/>
                </a:solidFill>
              </a:rPr>
              <a:t>Incentives</a:t>
            </a:r>
            <a:br>
              <a:rPr lang="en-US" sz="2000" b="0">
                <a:solidFill>
                  <a:prstClr val="black"/>
                </a:solidFill>
              </a:rPr>
            </a:br>
            <a:r>
              <a:rPr lang="en-US" sz="2000" b="0">
                <a:solidFill>
                  <a:prstClr val="black"/>
                </a:solidFill>
              </a:rPr>
              <a:t>management</a:t>
            </a:r>
          </a:p>
        </p:txBody>
      </p:sp>
      <p:grpSp>
        <p:nvGrpSpPr>
          <p:cNvPr id="56329" name="Group 4"/>
          <p:cNvGrpSpPr>
            <a:grpSpLocks/>
          </p:cNvGrpSpPr>
          <p:nvPr/>
        </p:nvGrpSpPr>
        <p:grpSpPr bwMode="auto">
          <a:xfrm>
            <a:off x="4256088" y="1639888"/>
            <a:ext cx="2038350" cy="3932263"/>
            <a:chOff x="1519955" y="1977185"/>
            <a:chExt cx="2312897" cy="3932164"/>
          </a:xfrm>
        </p:grpSpPr>
        <p:sp>
          <p:nvSpPr>
            <p:cNvPr id="56353" name="Rectangle 18"/>
            <p:cNvSpPr>
              <a:spLocks noChangeArrowheads="1"/>
            </p:cNvSpPr>
            <p:nvPr/>
          </p:nvSpPr>
          <p:spPr bwMode="auto">
            <a:xfrm flipH="1">
              <a:off x="1519956" y="4246385"/>
              <a:ext cx="2269099" cy="1136712"/>
            </a:xfrm>
            <a:prstGeom prst="rect">
              <a:avLst/>
            </a:prstGeom>
            <a:solidFill>
              <a:srgbClr val="55752F"/>
            </a:solidFill>
            <a:ln w="0">
              <a:solidFill>
                <a:srgbClr val="55752F"/>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56354" name="Rectangle 19"/>
            <p:cNvSpPr>
              <a:spLocks noChangeArrowheads="1"/>
            </p:cNvSpPr>
            <p:nvPr/>
          </p:nvSpPr>
          <p:spPr bwMode="auto">
            <a:xfrm flipH="1">
              <a:off x="3043389" y="3111786"/>
              <a:ext cx="745667" cy="1134601"/>
            </a:xfrm>
            <a:prstGeom prst="rect">
              <a:avLst/>
            </a:prstGeom>
            <a:solidFill>
              <a:srgbClr val="90353B"/>
            </a:solidFill>
            <a:ln w="0">
              <a:solidFill>
                <a:srgbClr val="90353B"/>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56355" name="Rectangle 20"/>
            <p:cNvSpPr>
              <a:spLocks noChangeArrowheads="1"/>
            </p:cNvSpPr>
            <p:nvPr/>
          </p:nvSpPr>
          <p:spPr bwMode="auto">
            <a:xfrm flipH="1">
              <a:off x="3085708" y="1977185"/>
              <a:ext cx="703348" cy="1130375"/>
            </a:xfrm>
            <a:prstGeom prst="rect">
              <a:avLst/>
            </a:prstGeom>
            <a:solidFill>
              <a:srgbClr val="1A476F"/>
            </a:solidFill>
            <a:ln w="0">
              <a:solidFill>
                <a:srgbClr val="1A476F"/>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56356" name="Line 21"/>
            <p:cNvSpPr>
              <a:spLocks noChangeShapeType="1"/>
            </p:cNvSpPr>
            <p:nvPr/>
          </p:nvSpPr>
          <p:spPr bwMode="auto">
            <a:xfrm flipH="1">
              <a:off x="1519955" y="5530940"/>
              <a:ext cx="2269099" cy="0"/>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56357" name="Line 22"/>
            <p:cNvSpPr>
              <a:spLocks noChangeShapeType="1"/>
            </p:cNvSpPr>
            <p:nvPr/>
          </p:nvSpPr>
          <p:spPr bwMode="auto">
            <a:xfrm flipH="1">
              <a:off x="3789055" y="5530940"/>
              <a:ext cx="0" cy="69725"/>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56358" name="Rectangle 23"/>
            <p:cNvSpPr>
              <a:spLocks noChangeArrowheads="1"/>
            </p:cNvSpPr>
            <p:nvPr/>
          </p:nvSpPr>
          <p:spPr bwMode="auto">
            <a:xfrm flipH="1">
              <a:off x="3687229" y="5632357"/>
              <a:ext cx="145623" cy="27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eaLnBrk="1" hangingPunct="1"/>
              <a:r>
                <a:rPr lang="en-US" sz="1800" b="0">
                  <a:solidFill>
                    <a:srgbClr val="000000"/>
                  </a:solidFill>
                  <a:ea typeface="ＭＳ Ｐゴシック" charset="0"/>
                  <a:cs typeface="Arial" charset="0"/>
                </a:rPr>
                <a:t>0</a:t>
              </a:r>
              <a:endParaRPr lang="en-US" sz="1800" b="0">
                <a:solidFill>
                  <a:prstClr val="black"/>
                </a:solidFill>
                <a:ea typeface="ＭＳ Ｐゴシック" charset="0"/>
                <a:cs typeface="Arial" charset="0"/>
              </a:endParaRPr>
            </a:p>
          </p:txBody>
        </p:sp>
        <p:sp>
          <p:nvSpPr>
            <p:cNvPr id="56359" name="Line 26"/>
            <p:cNvSpPr>
              <a:spLocks noChangeShapeType="1"/>
            </p:cNvSpPr>
            <p:nvPr/>
          </p:nvSpPr>
          <p:spPr bwMode="auto">
            <a:xfrm flipH="1">
              <a:off x="2906222" y="5530940"/>
              <a:ext cx="0" cy="69725"/>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56360" name="Rectangle 27"/>
            <p:cNvSpPr>
              <a:spLocks noChangeArrowheads="1"/>
            </p:cNvSpPr>
            <p:nvPr/>
          </p:nvSpPr>
          <p:spPr bwMode="auto">
            <a:xfrm flipH="1">
              <a:off x="2728466" y="5632357"/>
              <a:ext cx="451189" cy="27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eaLnBrk="1" hangingPunct="1"/>
              <a:r>
                <a:rPr lang="en-US" sz="1800" b="0">
                  <a:solidFill>
                    <a:srgbClr val="000000"/>
                  </a:solidFill>
                  <a:ea typeface="ＭＳ Ｐゴシック" charset="0"/>
                  <a:cs typeface="Arial" charset="0"/>
                </a:rPr>
                <a:t>-0.1</a:t>
              </a:r>
              <a:endParaRPr lang="en-US" sz="1800" b="0">
                <a:solidFill>
                  <a:prstClr val="black"/>
                </a:solidFill>
                <a:ea typeface="ＭＳ Ｐゴシック" charset="0"/>
                <a:cs typeface="Arial" charset="0"/>
              </a:endParaRPr>
            </a:p>
          </p:txBody>
        </p:sp>
        <p:sp>
          <p:nvSpPr>
            <p:cNvPr id="56361" name="Line 30"/>
            <p:cNvSpPr>
              <a:spLocks noChangeShapeType="1"/>
            </p:cNvSpPr>
            <p:nvPr/>
          </p:nvSpPr>
          <p:spPr bwMode="auto">
            <a:xfrm flipH="1">
              <a:off x="2023389" y="5530940"/>
              <a:ext cx="0" cy="69725"/>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56362" name="Rectangle 31"/>
            <p:cNvSpPr>
              <a:spLocks noChangeArrowheads="1"/>
            </p:cNvSpPr>
            <p:nvPr/>
          </p:nvSpPr>
          <p:spPr bwMode="auto">
            <a:xfrm flipH="1">
              <a:off x="1847095" y="5632357"/>
              <a:ext cx="451091" cy="276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eaLnBrk="1" hangingPunct="1"/>
              <a:r>
                <a:rPr lang="en-US" sz="1800" b="0" dirty="0" smtClean="0">
                  <a:solidFill>
                    <a:srgbClr val="000000"/>
                  </a:solidFill>
                  <a:ea typeface="ＭＳ Ｐゴシック" charset="0"/>
                  <a:cs typeface="Arial" charset="0"/>
                </a:rPr>
                <a:t>-0.2</a:t>
              </a:r>
              <a:endParaRPr lang="en-US" sz="1800" b="0" dirty="0">
                <a:solidFill>
                  <a:prstClr val="black"/>
                </a:solidFill>
                <a:ea typeface="ＭＳ Ｐゴシック" charset="0"/>
                <a:cs typeface="Arial" charset="0"/>
              </a:endParaRPr>
            </a:p>
          </p:txBody>
        </p:sp>
      </p:grpSp>
      <p:grpSp>
        <p:nvGrpSpPr>
          <p:cNvPr id="56330" name="Group 8"/>
          <p:cNvGrpSpPr>
            <a:grpSpLocks/>
          </p:cNvGrpSpPr>
          <p:nvPr/>
        </p:nvGrpSpPr>
        <p:grpSpPr bwMode="auto">
          <a:xfrm>
            <a:off x="6627813" y="1639888"/>
            <a:ext cx="2273300" cy="3932237"/>
            <a:chOff x="4096703" y="2049937"/>
            <a:chExt cx="2395340" cy="3932138"/>
          </a:xfrm>
        </p:grpSpPr>
        <p:sp>
          <p:nvSpPr>
            <p:cNvPr id="56341" name="Rectangle 45"/>
            <p:cNvSpPr>
              <a:spLocks noChangeArrowheads="1"/>
            </p:cNvSpPr>
            <p:nvPr/>
          </p:nvSpPr>
          <p:spPr bwMode="auto">
            <a:xfrm flipH="1">
              <a:off x="4218651" y="4319137"/>
              <a:ext cx="2242341" cy="1136712"/>
            </a:xfrm>
            <a:prstGeom prst="rect">
              <a:avLst/>
            </a:prstGeom>
            <a:solidFill>
              <a:srgbClr val="55752F"/>
            </a:solidFill>
            <a:ln w="0">
              <a:solidFill>
                <a:srgbClr val="55752F"/>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56342" name="Rectangle 46"/>
            <p:cNvSpPr>
              <a:spLocks noChangeArrowheads="1"/>
            </p:cNvSpPr>
            <p:nvPr/>
          </p:nvSpPr>
          <p:spPr bwMode="auto">
            <a:xfrm flipH="1">
              <a:off x="5120965" y="3184538"/>
              <a:ext cx="1340027" cy="1134601"/>
            </a:xfrm>
            <a:prstGeom prst="rect">
              <a:avLst/>
            </a:prstGeom>
            <a:solidFill>
              <a:srgbClr val="90353B"/>
            </a:solidFill>
            <a:ln w="0">
              <a:solidFill>
                <a:srgbClr val="90353B"/>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56343" name="Rectangle 47"/>
            <p:cNvSpPr>
              <a:spLocks noChangeArrowheads="1"/>
            </p:cNvSpPr>
            <p:nvPr/>
          </p:nvSpPr>
          <p:spPr bwMode="auto">
            <a:xfrm flipH="1">
              <a:off x="4886424" y="2049937"/>
              <a:ext cx="1574568" cy="1130375"/>
            </a:xfrm>
            <a:prstGeom prst="rect">
              <a:avLst/>
            </a:prstGeom>
            <a:solidFill>
              <a:srgbClr val="1A476F"/>
            </a:solidFill>
            <a:ln w="0">
              <a:solidFill>
                <a:srgbClr val="1A476F"/>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56344" name="Line 48"/>
            <p:cNvSpPr>
              <a:spLocks noChangeShapeType="1"/>
            </p:cNvSpPr>
            <p:nvPr/>
          </p:nvSpPr>
          <p:spPr bwMode="auto">
            <a:xfrm flipH="1" flipV="1">
              <a:off x="4218651" y="5600665"/>
              <a:ext cx="2242342" cy="3027"/>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56345" name="Line 49"/>
            <p:cNvSpPr>
              <a:spLocks noChangeShapeType="1"/>
            </p:cNvSpPr>
            <p:nvPr/>
          </p:nvSpPr>
          <p:spPr bwMode="auto">
            <a:xfrm flipH="1">
              <a:off x="6460992" y="5603692"/>
              <a:ext cx="0" cy="69725"/>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56346" name="Rectangle 50"/>
            <p:cNvSpPr>
              <a:spLocks noChangeArrowheads="1"/>
            </p:cNvSpPr>
            <p:nvPr/>
          </p:nvSpPr>
          <p:spPr bwMode="auto">
            <a:xfrm flipH="1">
              <a:off x="6356748" y="5705109"/>
              <a:ext cx="135295" cy="27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eaLnBrk="1" hangingPunct="1"/>
              <a:r>
                <a:rPr lang="en-US" sz="1800" b="0">
                  <a:solidFill>
                    <a:srgbClr val="000000"/>
                  </a:solidFill>
                  <a:ea typeface="ＭＳ Ｐゴシック" charset="0"/>
                  <a:cs typeface="Arial" charset="0"/>
                </a:rPr>
                <a:t>0</a:t>
              </a:r>
              <a:endParaRPr lang="en-US" sz="1800" b="0">
                <a:solidFill>
                  <a:prstClr val="black"/>
                </a:solidFill>
                <a:ea typeface="ＭＳ Ｐゴシック" charset="0"/>
                <a:cs typeface="Arial" charset="0"/>
              </a:endParaRPr>
            </a:p>
          </p:txBody>
        </p:sp>
        <p:sp>
          <p:nvSpPr>
            <p:cNvPr id="56347" name="Line 51"/>
            <p:cNvSpPr>
              <a:spLocks noChangeShapeType="1"/>
            </p:cNvSpPr>
            <p:nvPr/>
          </p:nvSpPr>
          <p:spPr bwMode="auto">
            <a:xfrm flipH="1">
              <a:off x="5731970" y="5603692"/>
              <a:ext cx="0" cy="69725"/>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56348" name="Rectangle 52"/>
            <p:cNvSpPr>
              <a:spLocks noChangeArrowheads="1"/>
            </p:cNvSpPr>
            <p:nvPr/>
          </p:nvSpPr>
          <p:spPr bwMode="auto">
            <a:xfrm flipH="1">
              <a:off x="5526291" y="5705109"/>
              <a:ext cx="419189" cy="27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eaLnBrk="1" hangingPunct="1"/>
              <a:r>
                <a:rPr lang="en-US" sz="1800" b="0">
                  <a:solidFill>
                    <a:srgbClr val="000000"/>
                  </a:solidFill>
                  <a:ea typeface="ＭＳ Ｐゴシック" charset="0"/>
                  <a:cs typeface="Arial" charset="0"/>
                </a:rPr>
                <a:t>-0.1</a:t>
              </a:r>
              <a:endParaRPr lang="en-US" sz="1800" b="0">
                <a:solidFill>
                  <a:prstClr val="black"/>
                </a:solidFill>
                <a:ea typeface="ＭＳ Ｐゴシック" charset="0"/>
                <a:cs typeface="Arial" charset="0"/>
              </a:endParaRPr>
            </a:p>
          </p:txBody>
        </p:sp>
        <p:sp>
          <p:nvSpPr>
            <p:cNvPr id="56349" name="Line 53"/>
            <p:cNvSpPr>
              <a:spLocks noChangeShapeType="1"/>
            </p:cNvSpPr>
            <p:nvPr/>
          </p:nvSpPr>
          <p:spPr bwMode="auto">
            <a:xfrm flipH="1">
              <a:off x="5002947" y="5603692"/>
              <a:ext cx="0" cy="69725"/>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56350" name="Rectangle 54"/>
            <p:cNvSpPr>
              <a:spLocks noChangeArrowheads="1"/>
            </p:cNvSpPr>
            <p:nvPr/>
          </p:nvSpPr>
          <p:spPr bwMode="auto">
            <a:xfrm flipH="1">
              <a:off x="4797268" y="5705109"/>
              <a:ext cx="419189" cy="27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eaLnBrk="1" hangingPunct="1"/>
              <a:r>
                <a:rPr lang="en-US" sz="1800" b="0">
                  <a:solidFill>
                    <a:srgbClr val="000000"/>
                  </a:solidFill>
                  <a:ea typeface="ＭＳ Ｐゴシック" charset="0"/>
                  <a:cs typeface="Arial" charset="0"/>
                </a:rPr>
                <a:t>-0.2</a:t>
              </a:r>
              <a:endParaRPr lang="en-US" sz="1800" b="0">
                <a:solidFill>
                  <a:prstClr val="black"/>
                </a:solidFill>
                <a:ea typeface="ＭＳ Ｐゴシック" charset="0"/>
                <a:cs typeface="Arial" charset="0"/>
              </a:endParaRPr>
            </a:p>
          </p:txBody>
        </p:sp>
        <p:sp>
          <p:nvSpPr>
            <p:cNvPr id="56351" name="Line 55"/>
            <p:cNvSpPr>
              <a:spLocks noChangeShapeType="1"/>
            </p:cNvSpPr>
            <p:nvPr/>
          </p:nvSpPr>
          <p:spPr bwMode="auto">
            <a:xfrm flipH="1">
              <a:off x="4275420" y="5603692"/>
              <a:ext cx="0" cy="69725"/>
            </a:xfrm>
            <a:prstGeom prst="line">
              <a:avLst/>
            </a:prstGeom>
            <a:noFill/>
            <a:ln w="2">
              <a:solidFill>
                <a:srgbClr val="000000"/>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56352" name="Rectangle 56"/>
            <p:cNvSpPr>
              <a:spLocks noChangeArrowheads="1"/>
            </p:cNvSpPr>
            <p:nvPr/>
          </p:nvSpPr>
          <p:spPr bwMode="auto">
            <a:xfrm flipH="1">
              <a:off x="4096703" y="5705109"/>
              <a:ext cx="419189" cy="27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eaLnBrk="1" hangingPunct="1"/>
              <a:r>
                <a:rPr lang="en-US" sz="1800" b="0">
                  <a:solidFill>
                    <a:srgbClr val="000000"/>
                  </a:solidFill>
                  <a:ea typeface="ＭＳ Ｐゴシック" charset="0"/>
                  <a:cs typeface="Arial" charset="0"/>
                </a:rPr>
                <a:t>-0.3</a:t>
              </a:r>
              <a:endParaRPr lang="en-US" sz="1800" b="0">
                <a:solidFill>
                  <a:prstClr val="black"/>
                </a:solidFill>
                <a:ea typeface="ＭＳ Ｐゴシック" charset="0"/>
                <a:cs typeface="Arial" charset="0"/>
              </a:endParaRPr>
            </a:p>
          </p:txBody>
        </p:sp>
      </p:grpSp>
      <p:sp>
        <p:nvSpPr>
          <p:cNvPr id="56331" name="Content Placeholder 2"/>
          <p:cNvSpPr txBox="1">
            <a:spLocks/>
          </p:cNvSpPr>
          <p:nvPr/>
        </p:nvSpPr>
        <p:spPr bwMode="auto">
          <a:xfrm>
            <a:off x="7451725" y="1203325"/>
            <a:ext cx="272415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spcBef>
                <a:spcPct val="20000"/>
              </a:spcBef>
              <a:buFont typeface="Arial" charset="0"/>
              <a:buNone/>
            </a:pPr>
            <a:r>
              <a:rPr lang="en-US" sz="2000">
                <a:solidFill>
                  <a:prstClr val="black"/>
                </a:solidFill>
              </a:rPr>
              <a:t>Hospitals</a:t>
            </a:r>
          </a:p>
        </p:txBody>
      </p:sp>
      <p:sp>
        <p:nvSpPr>
          <p:cNvPr id="56332" name="Content Placeholder 2"/>
          <p:cNvSpPr txBox="1">
            <a:spLocks/>
          </p:cNvSpPr>
          <p:nvPr/>
        </p:nvSpPr>
        <p:spPr bwMode="auto">
          <a:xfrm>
            <a:off x="4652963" y="1216025"/>
            <a:ext cx="272415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spcBef>
                <a:spcPct val="20000"/>
              </a:spcBef>
              <a:buFont typeface="Arial" charset="0"/>
              <a:buNone/>
            </a:pPr>
            <a:r>
              <a:rPr lang="en-US" sz="2000">
                <a:solidFill>
                  <a:prstClr val="black"/>
                </a:solidFill>
              </a:rPr>
              <a:t>Manufacturing</a:t>
            </a:r>
          </a:p>
        </p:txBody>
      </p:sp>
      <p:sp>
        <p:nvSpPr>
          <p:cNvPr id="56335" name="Content Placeholder 2"/>
          <p:cNvSpPr txBox="1">
            <a:spLocks/>
          </p:cNvSpPr>
          <p:nvPr/>
        </p:nvSpPr>
        <p:spPr bwMode="auto">
          <a:xfrm>
            <a:off x="462934" y="5775326"/>
            <a:ext cx="86487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spcBef>
                <a:spcPct val="20000"/>
              </a:spcBef>
              <a:buFont typeface="Arial" charset="0"/>
              <a:buNone/>
            </a:pPr>
            <a:r>
              <a:rPr lang="en-US" sz="2000" b="0" dirty="0">
                <a:solidFill>
                  <a:prstClr val="black"/>
                </a:solidFill>
              </a:rPr>
              <a:t>Management score gap between </a:t>
            </a:r>
            <a:r>
              <a:rPr lang="en-US" sz="2000" b="0" dirty="0" smtClean="0">
                <a:solidFill>
                  <a:prstClr val="black"/>
                </a:solidFill>
              </a:rPr>
              <a:t>Government </a:t>
            </a:r>
            <a:r>
              <a:rPr lang="en-US" sz="2000" b="0" dirty="0">
                <a:solidFill>
                  <a:prstClr val="black"/>
                </a:solidFill>
              </a:rPr>
              <a:t>and privately owned schools</a:t>
            </a:r>
          </a:p>
        </p:txBody>
      </p:sp>
      <p:sp>
        <p:nvSpPr>
          <p:cNvPr id="56337" name="Content Placeholder 2"/>
          <p:cNvSpPr txBox="1">
            <a:spLocks/>
          </p:cNvSpPr>
          <p:nvPr/>
        </p:nvSpPr>
        <p:spPr bwMode="auto">
          <a:xfrm>
            <a:off x="2238375" y="1203325"/>
            <a:ext cx="2824163"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spcBef>
                <a:spcPct val="20000"/>
              </a:spcBef>
              <a:buFont typeface="Arial" charset="0"/>
              <a:buNone/>
            </a:pPr>
            <a:r>
              <a:rPr lang="en-US" sz="2000">
                <a:solidFill>
                  <a:prstClr val="black"/>
                </a:solidFill>
              </a:rPr>
              <a:t>Schools</a:t>
            </a:r>
          </a:p>
        </p:txBody>
      </p:sp>
    </p:spTree>
    <p:extLst>
      <p:ext uri="{BB962C8B-B14F-4D97-AF65-F5344CB8AC3E}">
        <p14:creationId xmlns:p14="http://schemas.microsoft.com/office/powerpoint/2010/main" val="13274604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txBox="1">
            <a:spLocks noGrp="1"/>
          </p:cNvSpPr>
          <p:nvPr/>
        </p:nvSpPr>
        <p:spPr bwMode="auto">
          <a:xfrm>
            <a:off x="5943600" y="63246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3" tIns="45681" rIns="91363" bIns="45681"/>
          <a:lstStyle>
            <a:lvl1pPr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algn="r" eaLnBrk="1" hangingPunct="1"/>
            <a:fld id="{F5A8ADDA-89E2-471D-939D-228B0064C0A3}" type="slidenum">
              <a:rPr lang="en-US" sz="1400" b="0"/>
              <a:pPr algn="r" eaLnBrk="1" hangingPunct="1"/>
              <a:t>11</a:t>
            </a:fld>
            <a:endParaRPr lang="en-US" sz="1400" b="0"/>
          </a:p>
        </p:txBody>
      </p:sp>
      <p:sp>
        <p:nvSpPr>
          <p:cNvPr id="4099" name="Text Box 2"/>
          <p:cNvSpPr txBox="1">
            <a:spLocks noChangeArrowheads="1"/>
          </p:cNvSpPr>
          <p:nvPr/>
        </p:nvSpPr>
        <p:spPr bwMode="auto">
          <a:xfrm>
            <a:off x="660400" y="2071688"/>
            <a:ext cx="9112250" cy="353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671" rIns="91344" bIns="45671">
            <a:spAutoFit/>
          </a:bodyPr>
          <a:lstStyle>
            <a:lvl1pPr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eaLnBrk="1" hangingPunct="1">
              <a:lnSpc>
                <a:spcPct val="120000"/>
              </a:lnSpc>
              <a:spcBef>
                <a:spcPct val="50000"/>
              </a:spcBef>
            </a:pPr>
            <a:r>
              <a:rPr lang="en-GB" sz="2800" b="0" dirty="0"/>
              <a:t>Management in </a:t>
            </a:r>
            <a:r>
              <a:rPr lang="en-GB" sz="2800" b="0" dirty="0" smtClean="0"/>
              <a:t>schools	</a:t>
            </a:r>
            <a:endParaRPr lang="en-GB" sz="2800" b="0" dirty="0" smtClean="0"/>
          </a:p>
          <a:p>
            <a:pPr eaLnBrk="1" hangingPunct="1">
              <a:lnSpc>
                <a:spcPct val="120000"/>
              </a:lnSpc>
              <a:spcBef>
                <a:spcPct val="50000"/>
              </a:spcBef>
            </a:pPr>
            <a:endParaRPr lang="en-GB" sz="2800" dirty="0"/>
          </a:p>
          <a:p>
            <a:pPr eaLnBrk="1" hangingPunct="1">
              <a:lnSpc>
                <a:spcPct val="120000"/>
              </a:lnSpc>
              <a:spcBef>
                <a:spcPct val="50000"/>
              </a:spcBef>
            </a:pPr>
            <a:r>
              <a:rPr lang="en-GB" sz="2800" dirty="0" smtClean="0"/>
              <a:t>Promotion in the Military (New Atlantic)</a:t>
            </a:r>
          </a:p>
          <a:p>
            <a:pPr eaLnBrk="1" hangingPunct="1">
              <a:lnSpc>
                <a:spcPct val="120000"/>
              </a:lnSpc>
              <a:spcBef>
                <a:spcPct val="50000"/>
              </a:spcBef>
            </a:pPr>
            <a:endParaRPr lang="en-GB" sz="2800" b="0" dirty="0"/>
          </a:p>
          <a:p>
            <a:pPr eaLnBrk="1" hangingPunct="1">
              <a:lnSpc>
                <a:spcPct val="120000"/>
              </a:lnSpc>
              <a:spcBef>
                <a:spcPct val="50000"/>
              </a:spcBef>
            </a:pPr>
            <a:r>
              <a:rPr lang="en-GB" sz="2800" b="0" dirty="0" smtClean="0"/>
              <a:t>Exit in Schools (Rubber Room Case)</a:t>
            </a:r>
            <a:endParaRPr lang="en-GB" sz="2800" b="0" dirty="0"/>
          </a:p>
        </p:txBody>
      </p:sp>
      <p:sp>
        <p:nvSpPr>
          <p:cNvPr id="4100" name="Rectangle 4"/>
          <p:cNvSpPr>
            <a:spLocks noChangeArrowheads="1"/>
          </p:cNvSpPr>
          <p:nvPr/>
        </p:nvSpPr>
        <p:spPr bwMode="auto">
          <a:xfrm>
            <a:off x="423863" y="3451622"/>
            <a:ext cx="8509000" cy="77946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363" tIns="45681" rIns="91363" bIns="45681" anchor="ctr"/>
          <a:lstStyle/>
          <a:p>
            <a:pPr defTabSz="912813"/>
            <a:endParaRPr lang="en-US"/>
          </a:p>
        </p:txBody>
      </p:sp>
      <p:sp>
        <p:nvSpPr>
          <p:cNvPr id="5" name="Rectangle 2"/>
          <p:cNvSpPr>
            <a:spLocks noGrp="1" noChangeArrowheads="1"/>
          </p:cNvSpPr>
          <p:nvPr>
            <p:ph type="title"/>
          </p:nvPr>
        </p:nvSpPr>
        <p:spPr bwMode="auto">
          <a:xfrm>
            <a:off x="227013" y="100013"/>
            <a:ext cx="8916987" cy="804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solidFill>
                  <a:schemeClr val="tx1"/>
                </a:solidFill>
              </a:rPr>
              <a:t>Want to look at management practices in schools and the rest of the public sector</a:t>
            </a:r>
            <a:endParaRPr lang="en-US" dirty="0" smtClean="0">
              <a:solidFill>
                <a:schemeClr val="tx1"/>
              </a:solidFill>
            </a:endParaRPr>
          </a:p>
        </p:txBody>
      </p:sp>
    </p:spTree>
    <p:extLst>
      <p:ext uri="{BB962C8B-B14F-4D97-AF65-F5344CB8AC3E}">
        <p14:creationId xmlns:p14="http://schemas.microsoft.com/office/powerpoint/2010/main" val="310653649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txBox="1">
            <a:spLocks noGrp="1"/>
          </p:cNvSpPr>
          <p:nvPr/>
        </p:nvSpPr>
        <p:spPr bwMode="auto">
          <a:xfrm>
            <a:off x="5943600" y="63246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3" tIns="45681" rIns="91363" bIns="45681"/>
          <a:lstStyle>
            <a:lvl1pPr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algn="r" eaLnBrk="1" hangingPunct="1"/>
            <a:fld id="{F5A8ADDA-89E2-471D-939D-228B0064C0A3}" type="slidenum">
              <a:rPr lang="en-US" sz="1400" b="0"/>
              <a:pPr algn="r" eaLnBrk="1" hangingPunct="1"/>
              <a:t>12</a:t>
            </a:fld>
            <a:endParaRPr lang="en-US" sz="1400" b="0"/>
          </a:p>
        </p:txBody>
      </p:sp>
      <p:sp>
        <p:nvSpPr>
          <p:cNvPr id="4099" name="Text Box 2"/>
          <p:cNvSpPr txBox="1">
            <a:spLocks noChangeArrowheads="1"/>
          </p:cNvSpPr>
          <p:nvPr/>
        </p:nvSpPr>
        <p:spPr bwMode="auto">
          <a:xfrm>
            <a:off x="660400" y="2071688"/>
            <a:ext cx="9112250" cy="353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671" rIns="91344" bIns="45671">
            <a:spAutoFit/>
          </a:bodyPr>
          <a:lstStyle>
            <a:lvl1pPr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eaLnBrk="1" hangingPunct="1">
              <a:lnSpc>
                <a:spcPct val="120000"/>
              </a:lnSpc>
              <a:spcBef>
                <a:spcPct val="50000"/>
              </a:spcBef>
            </a:pPr>
            <a:r>
              <a:rPr lang="en-GB" sz="2800" b="0" dirty="0"/>
              <a:t>Management in </a:t>
            </a:r>
            <a:r>
              <a:rPr lang="en-GB" sz="2800" b="0" dirty="0" smtClean="0"/>
              <a:t>schools	</a:t>
            </a:r>
            <a:endParaRPr lang="en-GB" sz="2800" b="0" dirty="0" smtClean="0"/>
          </a:p>
          <a:p>
            <a:pPr eaLnBrk="1" hangingPunct="1">
              <a:lnSpc>
                <a:spcPct val="120000"/>
              </a:lnSpc>
              <a:spcBef>
                <a:spcPct val="50000"/>
              </a:spcBef>
            </a:pPr>
            <a:endParaRPr lang="en-GB" sz="2800" dirty="0"/>
          </a:p>
          <a:p>
            <a:pPr eaLnBrk="1" hangingPunct="1">
              <a:lnSpc>
                <a:spcPct val="120000"/>
              </a:lnSpc>
              <a:spcBef>
                <a:spcPct val="50000"/>
              </a:spcBef>
            </a:pPr>
            <a:r>
              <a:rPr lang="en-GB" sz="2800" b="0" dirty="0" smtClean="0"/>
              <a:t>Promotion in the Military (New Atlantic)</a:t>
            </a:r>
          </a:p>
          <a:p>
            <a:pPr eaLnBrk="1" hangingPunct="1">
              <a:lnSpc>
                <a:spcPct val="120000"/>
              </a:lnSpc>
              <a:spcBef>
                <a:spcPct val="50000"/>
              </a:spcBef>
            </a:pPr>
            <a:endParaRPr lang="en-GB" sz="2800" b="0" dirty="0"/>
          </a:p>
          <a:p>
            <a:pPr eaLnBrk="1" hangingPunct="1">
              <a:lnSpc>
                <a:spcPct val="120000"/>
              </a:lnSpc>
              <a:spcBef>
                <a:spcPct val="50000"/>
              </a:spcBef>
            </a:pPr>
            <a:r>
              <a:rPr lang="en-GB" sz="2800" dirty="0" smtClean="0"/>
              <a:t>Exit in Schools (Rubber Room Case)</a:t>
            </a:r>
            <a:endParaRPr lang="en-GB" sz="2800" dirty="0"/>
          </a:p>
        </p:txBody>
      </p:sp>
      <p:sp>
        <p:nvSpPr>
          <p:cNvPr id="4100" name="Rectangle 4"/>
          <p:cNvSpPr>
            <a:spLocks noChangeArrowheads="1"/>
          </p:cNvSpPr>
          <p:nvPr/>
        </p:nvSpPr>
        <p:spPr bwMode="auto">
          <a:xfrm>
            <a:off x="423863" y="4937522"/>
            <a:ext cx="8509000" cy="77946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363" tIns="45681" rIns="91363" bIns="45681" anchor="ctr"/>
          <a:lstStyle/>
          <a:p>
            <a:pPr defTabSz="912813"/>
            <a:endParaRPr lang="en-US"/>
          </a:p>
        </p:txBody>
      </p:sp>
      <p:sp>
        <p:nvSpPr>
          <p:cNvPr id="5" name="Rectangle 2"/>
          <p:cNvSpPr>
            <a:spLocks noGrp="1" noChangeArrowheads="1"/>
          </p:cNvSpPr>
          <p:nvPr>
            <p:ph type="title"/>
          </p:nvPr>
        </p:nvSpPr>
        <p:spPr bwMode="auto">
          <a:xfrm>
            <a:off x="227013" y="100013"/>
            <a:ext cx="8916987" cy="804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solidFill>
                  <a:schemeClr val="tx1"/>
                </a:solidFill>
              </a:rPr>
              <a:t>Want to look at management practices in schools and the rest of the public sector</a:t>
            </a:r>
            <a:endParaRPr lang="en-US" dirty="0" smtClean="0">
              <a:solidFill>
                <a:schemeClr val="tx1"/>
              </a:solidFill>
            </a:endParaRPr>
          </a:p>
        </p:txBody>
      </p:sp>
    </p:spTree>
    <p:extLst>
      <p:ext uri="{BB962C8B-B14F-4D97-AF65-F5344CB8AC3E}">
        <p14:creationId xmlns:p14="http://schemas.microsoft.com/office/powerpoint/2010/main" val="333818881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73" y="310198"/>
            <a:ext cx="4810127" cy="1477328"/>
          </a:xfrm>
        </p:spPr>
        <p:txBody>
          <a:bodyPr/>
          <a:lstStyle/>
          <a:p>
            <a:r>
              <a:rPr lang="en-US" dirty="0" smtClean="0"/>
              <a:t>How do you think management practices in New York Schools will impact pupil performance?</a:t>
            </a:r>
            <a:endParaRPr lang="en-US" dirty="0"/>
          </a:p>
        </p:txBody>
      </p:sp>
      <p:pic>
        <p:nvPicPr>
          <p:cNvPr id="53250" name="Picture 2" descr="http://media.wnyc.org/media/photologue/photos/cache/153465_medium_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73" y="3076576"/>
            <a:ext cx="3542958" cy="3542958"/>
          </a:xfrm>
          <a:prstGeom prst="rect">
            <a:avLst/>
          </a:prstGeom>
          <a:noFill/>
          <a:extLst>
            <a:ext uri="{909E8E84-426E-40DD-AFC4-6F175D3DCCD1}">
              <a14:hiddenFill xmlns:a14="http://schemas.microsoft.com/office/drawing/2010/main">
                <a:solidFill>
                  <a:srgbClr val="FFFFFF"/>
                </a:solidFill>
              </a14:hiddenFill>
            </a:ext>
          </a:extLst>
        </p:spPr>
      </p:pic>
      <p:pic>
        <p:nvPicPr>
          <p:cNvPr id="532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8055" t="25555" r="30694" b="24000"/>
          <a:stretch/>
        </p:blipFill>
        <p:spPr bwMode="auto">
          <a:xfrm>
            <a:off x="4318000" y="3076575"/>
            <a:ext cx="4635500" cy="3542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7639" t="30222" r="47084" b="28889"/>
          <a:stretch/>
        </p:blipFill>
        <p:spPr bwMode="auto">
          <a:xfrm>
            <a:off x="5359538" y="266700"/>
            <a:ext cx="3593962" cy="260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7983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360" y="2215198"/>
            <a:ext cx="8229600" cy="984885"/>
          </a:xfrm>
        </p:spPr>
        <p:txBody>
          <a:bodyPr/>
          <a:lstStyle/>
          <a:p>
            <a:r>
              <a:rPr lang="en-US" dirty="0" smtClean="0"/>
              <a:t>How </a:t>
            </a:r>
            <a:r>
              <a:rPr lang="en-US" dirty="0" smtClean="0"/>
              <a:t>would you change the practices in the New York school district?</a:t>
            </a:r>
            <a:endParaRPr lang="en-US" dirty="0"/>
          </a:p>
        </p:txBody>
      </p:sp>
    </p:spTree>
    <p:extLst>
      <p:ext uri="{BB962C8B-B14F-4D97-AF65-F5344CB8AC3E}">
        <p14:creationId xmlns:p14="http://schemas.microsoft.com/office/powerpoint/2010/main" val="4007421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360" y="2215198"/>
            <a:ext cx="8229600" cy="1477328"/>
          </a:xfrm>
        </p:spPr>
        <p:txBody>
          <a:bodyPr/>
          <a:lstStyle/>
          <a:p>
            <a:r>
              <a:rPr lang="en-US" dirty="0" smtClean="0"/>
              <a:t>Can you provide examples from your own experiences of management practices in schools in other countries?</a:t>
            </a:r>
            <a:endParaRPr lang="en-US" dirty="0"/>
          </a:p>
        </p:txBody>
      </p:sp>
    </p:spTree>
    <p:extLst>
      <p:ext uri="{BB962C8B-B14F-4D97-AF65-F5344CB8AC3E}">
        <p14:creationId xmlns:p14="http://schemas.microsoft.com/office/powerpoint/2010/main" val="12704303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4"/>
          <p:cNvSpPr>
            <a:spLocks noChangeArrowheads="1"/>
          </p:cNvSpPr>
          <p:nvPr/>
        </p:nvSpPr>
        <p:spPr bwMode="auto">
          <a:xfrm>
            <a:off x="111125" y="4176327"/>
            <a:ext cx="8928100" cy="2361385"/>
          </a:xfrm>
          <a:prstGeom prst="wedgeRectCallout">
            <a:avLst>
              <a:gd name="adj1" fmla="val 2527"/>
              <a:gd name="adj2" fmla="val -69309"/>
            </a:avLst>
          </a:prstGeom>
          <a:solidFill>
            <a:schemeClr val="bg1">
              <a:lumMod val="85000"/>
            </a:schemeClr>
          </a:solidFill>
          <a:ln w="9525">
            <a:solidFill>
              <a:schemeClr val="bg1">
                <a:lumMod val="85000"/>
              </a:schemeClr>
            </a:solidFill>
            <a:miter lim="800000"/>
            <a:headEnd/>
            <a:tailEnd/>
          </a:ln>
        </p:spPr>
        <p:txBody>
          <a:bodyPr wrap="square" lIns="71994" tIns="71994" rIns="71994" bIns="71994" anchor="ctr">
            <a:spAutoFit/>
          </a:bodyPr>
          <a:lstStyle/>
          <a:p>
            <a:pPr>
              <a:defRPr/>
            </a:pPr>
            <a:r>
              <a:rPr lang="en-GB" sz="2400" b="1" dirty="0">
                <a:solidFill>
                  <a:srgbClr val="C00000"/>
                </a:solidFill>
                <a:cs typeface="Arial" charset="0"/>
              </a:rPr>
              <a:t>Interviewer: </a:t>
            </a:r>
            <a:r>
              <a:rPr lang="en-GB" sz="2400" b="1" i="1" dirty="0">
                <a:solidFill>
                  <a:srgbClr val="C00000"/>
                </a:solidFill>
                <a:cs typeface="Arial" charset="0"/>
              </a:rPr>
              <a:t>How standardized are your instructional planning processes?</a:t>
            </a:r>
          </a:p>
          <a:p>
            <a:pPr>
              <a:defRPr/>
            </a:pPr>
            <a:endParaRPr lang="en-GB" sz="2400" b="1" dirty="0">
              <a:solidFill>
                <a:srgbClr val="C00000"/>
              </a:solidFill>
              <a:cs typeface="Arial" charset="0"/>
            </a:endParaRPr>
          </a:p>
          <a:p>
            <a:pPr>
              <a:defRPr/>
            </a:pPr>
            <a:r>
              <a:rPr lang="en-GB" sz="2400" b="1" dirty="0">
                <a:solidFill>
                  <a:srgbClr val="C00000"/>
                </a:solidFill>
                <a:cs typeface="Arial" charset="0"/>
              </a:rPr>
              <a:t>Principal: </a:t>
            </a:r>
            <a:r>
              <a:rPr lang="en-GB" sz="2400" b="1" i="1" dirty="0">
                <a:solidFill>
                  <a:srgbClr val="C00000"/>
                </a:solidFill>
                <a:cs typeface="Arial" charset="0"/>
              </a:rPr>
              <a:t>Very standardized! For example, I tell all my World History teachers that they must kill Napoleon before Christmas!</a:t>
            </a:r>
          </a:p>
        </p:txBody>
      </p:sp>
      <p:sp>
        <p:nvSpPr>
          <p:cNvPr id="11" name="AutoShape 4"/>
          <p:cNvSpPr>
            <a:spLocks noChangeArrowheads="1"/>
          </p:cNvSpPr>
          <p:nvPr/>
        </p:nvSpPr>
        <p:spPr bwMode="auto">
          <a:xfrm>
            <a:off x="111125" y="1267470"/>
            <a:ext cx="8928100" cy="1622722"/>
          </a:xfrm>
          <a:prstGeom prst="wedgeRectCallout">
            <a:avLst>
              <a:gd name="adj1" fmla="val 217"/>
              <a:gd name="adj2" fmla="val -73486"/>
            </a:avLst>
          </a:prstGeom>
          <a:solidFill>
            <a:schemeClr val="bg1">
              <a:lumMod val="85000"/>
            </a:schemeClr>
          </a:solidFill>
          <a:ln w="9525">
            <a:solidFill>
              <a:schemeClr val="bg1"/>
            </a:solidFill>
            <a:miter lim="800000"/>
            <a:headEnd/>
            <a:tailEnd/>
          </a:ln>
        </p:spPr>
        <p:txBody>
          <a:bodyPr wrap="square" lIns="71994" tIns="71994" rIns="71994" bIns="71994" anchor="ctr">
            <a:spAutoFit/>
          </a:bodyPr>
          <a:lstStyle/>
          <a:p>
            <a:pPr>
              <a:buSzPct val="120000"/>
              <a:defRPr/>
            </a:pPr>
            <a:r>
              <a:rPr lang="en-GB" sz="2400" b="1" dirty="0">
                <a:solidFill>
                  <a:srgbClr val="C00000"/>
                </a:solidFill>
                <a:cs typeface="Arial" charset="0"/>
              </a:rPr>
              <a:t>Interviewer: </a:t>
            </a:r>
            <a:r>
              <a:rPr lang="en-GB" sz="2400" b="1" i="1" dirty="0">
                <a:solidFill>
                  <a:srgbClr val="C00000"/>
                </a:solidFill>
                <a:cs typeface="Arial" charset="0"/>
              </a:rPr>
              <a:t>How difficult is it to fire your tenured staff?</a:t>
            </a:r>
          </a:p>
          <a:p>
            <a:pPr>
              <a:buSzPct val="120000"/>
              <a:defRPr/>
            </a:pPr>
            <a:endParaRPr lang="en-GB" sz="2400" b="1" dirty="0">
              <a:solidFill>
                <a:srgbClr val="C00000"/>
              </a:solidFill>
              <a:cs typeface="Arial" charset="0"/>
            </a:endParaRPr>
          </a:p>
          <a:p>
            <a:pPr>
              <a:buSzPct val="120000"/>
              <a:defRPr/>
            </a:pPr>
            <a:r>
              <a:rPr lang="en-GB" sz="2400" b="1" dirty="0">
                <a:solidFill>
                  <a:srgbClr val="C00000"/>
                </a:solidFill>
                <a:cs typeface="Arial" charset="0"/>
              </a:rPr>
              <a:t>Principal: </a:t>
            </a:r>
            <a:r>
              <a:rPr lang="en-GB" sz="2400" b="1" dirty="0" err="1" smtClean="0">
                <a:solidFill>
                  <a:srgbClr val="C00000"/>
                </a:solidFill>
                <a:cs typeface="Arial" charset="0"/>
              </a:rPr>
              <a:t>Urghhh</a:t>
            </a:r>
            <a:r>
              <a:rPr lang="en-GB" sz="2400" b="1" dirty="0" smtClean="0">
                <a:solidFill>
                  <a:srgbClr val="C00000"/>
                </a:solidFill>
                <a:cs typeface="Arial" charset="0"/>
              </a:rPr>
              <a:t> </a:t>
            </a:r>
            <a:r>
              <a:rPr lang="en-GB" sz="2400" b="1" i="1" dirty="0" smtClean="0">
                <a:solidFill>
                  <a:srgbClr val="C00000"/>
                </a:solidFill>
                <a:cs typeface="Arial" charset="0"/>
              </a:rPr>
              <a:t>I </a:t>
            </a:r>
            <a:r>
              <a:rPr lang="en-GB" sz="2400" b="1" i="1" dirty="0">
                <a:solidFill>
                  <a:srgbClr val="C00000"/>
                </a:solidFill>
                <a:cs typeface="Arial" charset="0"/>
              </a:rPr>
              <a:t>call it war games…Do I bomb? Do I move the troops</a:t>
            </a:r>
            <a:r>
              <a:rPr lang="en-GB" sz="2400" b="1" i="1" dirty="0" smtClean="0">
                <a:solidFill>
                  <a:srgbClr val="C00000"/>
                </a:solidFill>
                <a:cs typeface="Arial" charset="0"/>
              </a:rPr>
              <a:t>? Maybe an ambush attack. </a:t>
            </a:r>
            <a:r>
              <a:rPr lang="en-GB" sz="2400" b="1" i="1" dirty="0">
                <a:solidFill>
                  <a:srgbClr val="C00000"/>
                </a:solidFill>
                <a:cs typeface="Arial" charset="0"/>
              </a:rPr>
              <a:t>I play my strategy!</a:t>
            </a:r>
          </a:p>
        </p:txBody>
      </p:sp>
      <p:sp>
        <p:nvSpPr>
          <p:cNvPr id="66565" name="TextBox 13"/>
          <p:cNvSpPr txBox="1">
            <a:spLocks noChangeArrowheads="1"/>
          </p:cNvSpPr>
          <p:nvPr/>
        </p:nvSpPr>
        <p:spPr bwMode="auto">
          <a:xfrm>
            <a:off x="111125" y="694382"/>
            <a:ext cx="75279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b="1" dirty="0"/>
              <a:t>A firing strategy in US schools</a:t>
            </a:r>
          </a:p>
        </p:txBody>
      </p:sp>
      <p:sp>
        <p:nvSpPr>
          <p:cNvPr id="66566" name="TextBox 14"/>
          <p:cNvSpPr txBox="1">
            <a:spLocks noChangeArrowheads="1"/>
          </p:cNvSpPr>
          <p:nvPr/>
        </p:nvSpPr>
        <p:spPr bwMode="auto">
          <a:xfrm>
            <a:off x="111125" y="3579813"/>
            <a:ext cx="5041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b="1" dirty="0"/>
              <a:t>Standardization in UK schools</a:t>
            </a:r>
          </a:p>
        </p:txBody>
      </p:sp>
      <p:sp>
        <p:nvSpPr>
          <p:cNvPr id="44040" name="Text Box 2"/>
          <p:cNvSpPr txBox="1">
            <a:spLocks noChangeArrowheads="1"/>
          </p:cNvSpPr>
          <p:nvPr/>
        </p:nvSpPr>
        <p:spPr bwMode="auto">
          <a:xfrm>
            <a:off x="111125" y="188913"/>
            <a:ext cx="921702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45701" rIns="91402" bIns="45701">
            <a:spAutoFit/>
          </a:bodyPr>
          <a:lstStyle>
            <a:lvl1pPr marL="4763" indent="-4763" defTabSz="912813" eaLnBrk="0" hangingPunct="0">
              <a:defRPr>
                <a:solidFill>
                  <a:schemeClr val="tx1"/>
                </a:solidFill>
                <a:latin typeface="Arial" charset="0"/>
                <a:ea typeface="ＭＳ Ｐゴシック" charset="0"/>
                <a:cs typeface="ＭＳ Ｐゴシック" charset="0"/>
              </a:defRPr>
            </a:lvl1pPr>
            <a:lvl2pPr marL="742950" indent="-285750" defTabSz="912813" eaLnBrk="0" hangingPunct="0">
              <a:defRPr>
                <a:solidFill>
                  <a:schemeClr val="tx1"/>
                </a:solidFill>
                <a:latin typeface="Arial" charset="0"/>
                <a:ea typeface="ＭＳ Ｐゴシック" charset="0"/>
              </a:defRPr>
            </a:lvl2pPr>
            <a:lvl3pPr marL="1143000" indent="-228600" defTabSz="912813" eaLnBrk="0" hangingPunct="0">
              <a:defRPr>
                <a:solidFill>
                  <a:schemeClr val="tx1"/>
                </a:solidFill>
                <a:latin typeface="Arial" charset="0"/>
                <a:ea typeface="ＭＳ Ｐゴシック" charset="0"/>
              </a:defRPr>
            </a:lvl3pPr>
            <a:lvl4pPr marL="1600200" indent="-228600" defTabSz="912813" eaLnBrk="0" hangingPunct="0">
              <a:defRPr>
                <a:solidFill>
                  <a:schemeClr val="tx1"/>
                </a:solidFill>
                <a:latin typeface="Arial" charset="0"/>
                <a:ea typeface="ＭＳ Ｐゴシック" charset="0"/>
              </a:defRPr>
            </a:lvl4pPr>
            <a:lvl5pPr marL="2057400" indent="-228600" defTabSz="912813" eaLnBrk="0" hangingPunct="0">
              <a:defRPr>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GB" sz="2400" b="1" dirty="0" smtClean="0">
                <a:solidFill>
                  <a:srgbClr val="90002A"/>
                </a:solidFill>
              </a:rPr>
              <a:t>MY FAVOURITE QUOTES:</a:t>
            </a:r>
          </a:p>
        </p:txBody>
      </p:sp>
    </p:spTree>
    <p:extLst>
      <p:ext uri="{BB962C8B-B14F-4D97-AF65-F5344CB8AC3E}">
        <p14:creationId xmlns:p14="http://schemas.microsoft.com/office/powerpoint/2010/main" val="3280230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5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66565" grpId="0"/>
      <p:bldP spid="6656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txBox="1">
            <a:spLocks noGrp="1"/>
          </p:cNvSpPr>
          <p:nvPr/>
        </p:nvSpPr>
        <p:spPr bwMode="auto">
          <a:xfrm>
            <a:off x="5943600" y="63246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3" tIns="45681" rIns="91363" bIns="45681"/>
          <a:lstStyle>
            <a:lvl1pPr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algn="r" eaLnBrk="1" hangingPunct="1"/>
            <a:fld id="{F5A8ADDA-89E2-471D-939D-228B0064C0A3}" type="slidenum">
              <a:rPr lang="en-US" sz="1400" b="0"/>
              <a:pPr algn="r" eaLnBrk="1" hangingPunct="1"/>
              <a:t>2</a:t>
            </a:fld>
            <a:endParaRPr lang="en-US" sz="1400" b="0"/>
          </a:p>
        </p:txBody>
      </p:sp>
      <p:sp>
        <p:nvSpPr>
          <p:cNvPr id="4099" name="Text Box 2"/>
          <p:cNvSpPr txBox="1">
            <a:spLocks noChangeArrowheads="1"/>
          </p:cNvSpPr>
          <p:nvPr/>
        </p:nvSpPr>
        <p:spPr bwMode="auto">
          <a:xfrm>
            <a:off x="660400" y="2071688"/>
            <a:ext cx="9112250" cy="353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671" rIns="91344" bIns="45671">
            <a:spAutoFit/>
          </a:bodyPr>
          <a:lstStyle>
            <a:lvl1pPr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eaLnBrk="1" hangingPunct="1">
              <a:lnSpc>
                <a:spcPct val="120000"/>
              </a:lnSpc>
              <a:spcBef>
                <a:spcPct val="50000"/>
              </a:spcBef>
            </a:pPr>
            <a:r>
              <a:rPr lang="en-GB" sz="2800" dirty="0"/>
              <a:t>Management in </a:t>
            </a:r>
            <a:r>
              <a:rPr lang="en-GB" sz="2800" dirty="0" smtClean="0"/>
              <a:t>schools	</a:t>
            </a:r>
            <a:endParaRPr lang="en-GB" sz="2800" dirty="0" smtClean="0"/>
          </a:p>
          <a:p>
            <a:pPr eaLnBrk="1" hangingPunct="1">
              <a:lnSpc>
                <a:spcPct val="120000"/>
              </a:lnSpc>
              <a:spcBef>
                <a:spcPct val="50000"/>
              </a:spcBef>
            </a:pPr>
            <a:endParaRPr lang="en-GB" sz="2800" dirty="0"/>
          </a:p>
          <a:p>
            <a:pPr eaLnBrk="1" hangingPunct="1">
              <a:lnSpc>
                <a:spcPct val="120000"/>
              </a:lnSpc>
              <a:spcBef>
                <a:spcPct val="50000"/>
              </a:spcBef>
            </a:pPr>
            <a:r>
              <a:rPr lang="en-GB" sz="2800" b="0" dirty="0" smtClean="0"/>
              <a:t>Promotion in the Military (New Atlantic)</a:t>
            </a:r>
          </a:p>
          <a:p>
            <a:pPr eaLnBrk="1" hangingPunct="1">
              <a:lnSpc>
                <a:spcPct val="120000"/>
              </a:lnSpc>
              <a:spcBef>
                <a:spcPct val="50000"/>
              </a:spcBef>
            </a:pPr>
            <a:endParaRPr lang="en-GB" sz="2800" b="0" dirty="0"/>
          </a:p>
          <a:p>
            <a:pPr eaLnBrk="1" hangingPunct="1">
              <a:lnSpc>
                <a:spcPct val="120000"/>
              </a:lnSpc>
              <a:spcBef>
                <a:spcPct val="50000"/>
              </a:spcBef>
            </a:pPr>
            <a:r>
              <a:rPr lang="en-GB" sz="2800" b="0" dirty="0" smtClean="0"/>
              <a:t>Exit in Schools (Rubber Room Case)</a:t>
            </a:r>
            <a:endParaRPr lang="en-GB" sz="2800" b="0" dirty="0"/>
          </a:p>
        </p:txBody>
      </p:sp>
      <p:sp>
        <p:nvSpPr>
          <p:cNvPr id="4100" name="Rectangle 4"/>
          <p:cNvSpPr>
            <a:spLocks noChangeArrowheads="1"/>
          </p:cNvSpPr>
          <p:nvPr/>
        </p:nvSpPr>
        <p:spPr bwMode="auto">
          <a:xfrm>
            <a:off x="423863" y="2022475"/>
            <a:ext cx="8509000" cy="77946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363" tIns="45681" rIns="91363" bIns="45681" anchor="ctr"/>
          <a:lstStyle/>
          <a:p>
            <a:pPr defTabSz="912813"/>
            <a:endParaRPr lang="en-US"/>
          </a:p>
        </p:txBody>
      </p:sp>
      <p:sp>
        <p:nvSpPr>
          <p:cNvPr id="5" name="Rectangle 2"/>
          <p:cNvSpPr>
            <a:spLocks noGrp="1" noChangeArrowheads="1"/>
          </p:cNvSpPr>
          <p:nvPr>
            <p:ph type="title"/>
          </p:nvPr>
        </p:nvSpPr>
        <p:spPr bwMode="auto">
          <a:xfrm>
            <a:off x="227013" y="100013"/>
            <a:ext cx="8916987" cy="804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t>Want </a:t>
            </a:r>
            <a:r>
              <a:rPr lang="en-US" dirty="0" smtClean="0"/>
              <a:t>to </a:t>
            </a:r>
            <a:r>
              <a:rPr lang="en-US" dirty="0" smtClean="0"/>
              <a:t>look at management practices in schools and the rest of the public sector</a:t>
            </a:r>
            <a:endParaRPr lang="en-US"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interviewed around 800 high-schools</a:t>
            </a:r>
            <a:endParaRPr lang="en-US" dirty="0"/>
          </a:p>
        </p:txBody>
      </p:sp>
      <p:sp>
        <p:nvSpPr>
          <p:cNvPr id="3" name="Content Placeholder 2"/>
          <p:cNvSpPr>
            <a:spLocks noGrp="1"/>
          </p:cNvSpPr>
          <p:nvPr>
            <p:ph idx="1"/>
          </p:nvPr>
        </p:nvSpPr>
        <p:spPr/>
        <p:txBody>
          <a:bodyPr/>
          <a:lstStyle/>
          <a:p>
            <a:r>
              <a:rPr lang="en-US" dirty="0" smtClean="0"/>
              <a:t>Using same approach as in manufacturing and hospitals</a:t>
            </a:r>
            <a:endParaRPr lang="en-US" dirty="0"/>
          </a:p>
          <a:p>
            <a:pPr lvl="1"/>
            <a:r>
              <a:rPr lang="en-US" dirty="0"/>
              <a:t>Sampled high-schools (those with 15 year old kids)</a:t>
            </a:r>
          </a:p>
          <a:p>
            <a:pPr lvl="1"/>
            <a:r>
              <a:rPr lang="en-US" dirty="0" smtClean="0"/>
              <a:t>Targeted principals (head-teachers)</a:t>
            </a:r>
          </a:p>
          <a:p>
            <a:pPr lvl="1"/>
            <a:r>
              <a:rPr lang="en-US" dirty="0"/>
              <a:t>45 minute double-blind telephone </a:t>
            </a:r>
            <a:r>
              <a:rPr lang="en-US" dirty="0" smtClean="0"/>
              <a:t>interview</a:t>
            </a:r>
          </a:p>
          <a:p>
            <a:pPr lvl="1"/>
            <a:endParaRPr lang="en-US" dirty="0"/>
          </a:p>
          <a:p>
            <a:r>
              <a:rPr lang="en-US" dirty="0" smtClean="0"/>
              <a:t>Asked questions on:</a:t>
            </a:r>
          </a:p>
          <a:p>
            <a:pPr lvl="1"/>
            <a:r>
              <a:rPr lang="en-US" dirty="0" smtClean="0"/>
              <a:t>Monitoring</a:t>
            </a:r>
          </a:p>
          <a:p>
            <a:pPr lvl="1"/>
            <a:r>
              <a:rPr lang="en-US" dirty="0" smtClean="0"/>
              <a:t>Targets</a:t>
            </a:r>
          </a:p>
          <a:p>
            <a:pPr lvl="1"/>
            <a:r>
              <a:rPr lang="en-US" dirty="0" smtClean="0"/>
              <a:t>Incentives	</a:t>
            </a:r>
            <a:endParaRPr lang="en-US" dirty="0"/>
          </a:p>
        </p:txBody>
      </p:sp>
      <p:sp>
        <p:nvSpPr>
          <p:cNvPr id="4" name="AutoShape 2" descr="data:image/jpeg;base64,/9j/4AAQSkZJRgABAQAAAQABAAD/2wCEAAkGBhQSERQUEhQWFRQWFxQUFxcUFxcVFRUWFRQVFRYVFxgYHCceFxkkGhQUHy8gIycpLCwsFR4xNTAqNSYrLCkBCQoKDgwOGg8PGiokHyQsKSwsLCwsLCwpLCwsLCwsKSwsKSksLCwsLCwpLCwsLCkpKSksKSwsLCwsKSwpLCwsLP/AABEIAMIBAwMBIgACEQEDEQH/xAAbAAABBQEBAAAAAAAAAAAAAAAAAQIDBQYEB//EAEgQAAEDAgMEBgYFCgQGAwAAAAEAAhEDIQQSMQUTQVEGImFxkbEygaHB0fAHFCNCUjNicnOCkqKy4fEWU2PiFReTwtLyRFSD/8QAGQEBAQEBAQEAAAAAAAAAAAAAAAECAwQF/8QAKxEAAgIBAwMEAQQDAQAAAAAAAAECESEDEjETQVEiUmGhgQRx4fAyYvEU/9oADAMBAAIRAxEAPwC6wmzz9cqMYcopsY4EjPGeCWAHQcRy0V39Qqf5gP7DVw7IM43GHkaLPCmFoA9bi8EaOBmBfEl38IXHtOu6g3ORnZ94tHWYPxRPWHPkrwPTHsWrZloq9n4ulXbNKo13ZofAqZ9KFwVOi1DeZwCy8lrDlHqywR6leCoArGUlyRxXY4CxELqr1AbrmhdU7ObQ2EsJYRCpkIQlhEIARCEqASEiVEIBISwiEIBYQhCgFSwkCVChCEoanMZzQpGlhOeL2TUINISQnFJCoABKAhCACmylKagHShNQhSr6O1PtcW7nXI/dlqvN8qbohQz06ryfSr1T7Qferiph4MeC88GqO000JvUb4qMpF1pHK2OLkpemoVICEIQgIQhACEJUAIQhAEIhCEAQiEqVAJCISpUAiEqEAJCUJEAqChIUAiIQhUCoQhANSJyQoBqEIVBxdDDGDZzJefbHuV3vlQdHWxhqQ/NJ8XEqzzLzRjhHolLLJKxuo0ShdUcmCVIlVMghLCISwIhPyFNSwIhKlSwIhCEICEIQoqFlNudMNxULHt+zPVDmuAqSNSMpMX0kDRZyp09qbt4aS2XEhzjmIvZotZcJa8UWj0XHbQZSbLzGsWPAc9Bw1jVZfBdPm33hZ1SYgOBeI6sagXgXWef03qVoFQlrdHhjQ7ML6secp1vPJUTXsqZs73tees0w3Kb/AHgCI437lylrNv0l2nsWG2vTdTa8vYAReTEHle66MPi2VBmY4OHMLw9mL3cTcG4NwOM6nWytcZtmpVaxgdFOmCGxAA7yOccUX6l90Np66yu1xIa4EixggweR5J4XluF27i2My0jmBgFwGhj0WEkSdNBOnO+22Bj6z6bXOIqtMtMDI9jgYMg6j49i7x1d2KI0XqQpUi62QSEsICWEsCJCnJEA1IQnJCqBsISoSylFsrbmHbSpsNamHNaAQ57WkGLi55q2o4tjvRe136Lg7yKosQajW0wG0njIPTZMWAiQQuN2U+lhMO7uEeYK8y1K7HVrJr4RKyIbSH/xns/VVnN8sqeK7RpUxjP2xUH8Tir1UZ2msC6aOH5rHMx5GmMqj9Zh2u/lZ7110tu1RZuLwzv1lGpTPiHjyUequxVHyaw0WjghzBHks6zbuIBgjCPPJtcsPg5pXQNtV+OEef1dWm/zyqbvk3gs31ToolX1NvhoJqYbEs4kmmHAetryomdKMORJc9oPF1KqB45YXRSRyaLVCr2dIsMdK9L1vDf5oXXSxbHei9jv0XNd5FasySpEsJJVsCqn23tWtS/JUQ8S0Zi6BciYaL6SJ5kKzr4gMaXO0HYT7AsT0gAcRVdWeNXU85NMODswDWsZHUAh28m+nFc5ypFSKLblKalR7qQaXOL35KjHNBcIDTE6uuTa54KsoYemLOaXAX9PIIGok34kTHDin0Nr06QJdSZWeXAdYnKGtAh19XGNZ0KqKtUklxdBF8sloOY6tnuXkdcrk2iZ1EFuZmaLmwL4AE3d3XvyKhOEc4jIQRIyhx1m3IQJ81NRxDi112m0Fpe0AtImdQPu89QLaJ+FrugPAmOZu3gDPfZTKzQFxVN2Z0xlbFgQQYhvVAtEjhzC7KOKa2nLSKbsty5suzC4DC0ZhOUXIjgon7GrmmMWwQ0Eg5fSblnr5Ro0mb+vtVh/xjDsY9zaWd72RNZzniSR1iHCc1pkHs79/LB19GOl+7nNTa9li4NhpBknPlPpGdTE6X0Wq2j05bTqNaxgqNdaWuuZMCLcDY9q84qVQ77gkQZDeVhHaJFxrx4LqwL6IqDeh5p57PaGzpJBBs28XRakkqRlo9gweK3jc2VzDJGV4giO6y6W01j+jFZoqFtGpNNxLusQS4gxcOAc10cpHNbBrl6oytEVEzWgaJ8KLKUZ1k6okqUgR2pjaI43QHpMyWxS5F3LUwYcJ2dJmVtikRGgUJ+dItbmZ2op34TM1t9AB7As9W6KVRUc9j2+k4taZAAneMBtwqkk9kLg6a1sS7cHCVSzqHOBUbTmS3KYe4To5V2Nxu0BTw+5qkv3f23Xpu+0k8yeEaWXnTNON5L+l0fxDTTBILGEg5XmXtL2OFzBkX7wI4qKnsnFhonNIa6esDLiQBHXIPE8B2BcG2tt7QptoGhmeTSBq9QVIqcRYW42TtpdKsdSfTDKedrmUi4mi4gPcOuJbEQeHBatk2I7d3iGtdmZUJirHUzQ4Obk0bplzc59i78JQcWgvafTgEtLC5of1XFp9EkcFU7T6b4iljRhxSa5hdSbvC14/KBsm1rZj4J2E6curYv6sabBFRzcwLp+zcbwRxjmo78BI69t4qKz5pZhLr/iytZp23Oo5Liw9em5wAYJJDczCS2S/LIdlFvOIVhiunwbjvqe5JdmawPzgDrMDpIi2qh2f9IdGsKp3DxuabqrpyHqtN8vM+Cn4FPyQ4p4zOpfanhlD7OBaXEwXAQA0+EKbD7XNNuSnWqgMEZR1gwNLgbQYAyE9xHNQ/42wFSm6q+iche2mc1JhJeGlwkTeGjVdOJ6Q7O+y3jS3etD2SxwzNc50eibSXPsfxGVKXgvqOjC7UfUqNYagfJiH0WXGkglgkWNxYwmYmkMxDqOFdc60sp8WuCMFjcE/EtbQd9s15zN+0lsEhwh1gA46C0lP2h0lwgJDarS6/4i2QYcCeeqmEWMZSwiIUWjTDhv6qvVp/FStxRGn1tv6OIbUHhUamYnFsNEvp16YddzQ8sdLR91rRBnhxg81S0drUd5SG8qSQJLSHGXOuxw9ENEcJIS6NLTbNAdquAI32IAIg7yhQqCDqCWEFUu3iHVWio+nUewCnut3Vo5WGOtLXGw7OauOklLdUC7eFskNEMLpJ0FpI0KxGNxha12+qZ3b0y0hxeQJHWe6BGnVEa3Ubs5kGJ2eKdQVAaBZnAaQ9xpuOWbMyzGtzaRHfwf8PaG1HVc2YHKwsLDTzRJkgybHhb3aajsPf0G1WlziwNIpsZZjTBytBMnj15nU3VJUwL87S5hyFxfuhZ7hMnK0CSIi8c0yUpsU+xdl7rQO8R4oDwQeBOnJ1vZoptqV4eRu9205XZDP4BBg958VzUsSw6j1c+fGyjBd4HblRtF1Jrg2nUs9rYzukGfSGaI1PbYiV2bGxlFlnhj2SxzQ8BhLpsC/URNyXNBibrO4armN23HFugHCZT2ASbNmb5pkHu4IpNDaeg4nZ72slge470uInOGgE9UhsuZY3Jyz7FS19mnrPZRqDKN441BbL96b9YXBnWFR4avUY4FtR7DH3ZAAaYk8hblyK7xj8U0ktqPLiZeA7MDmiXEdsDWZVlJPlBRb4Nzsjo5RqMo1qGgjO0lxBc0AGHTLTmE+vuW0bTWA6MuaXh1N1RlYZy8PzGjVceBkAsPK0ctIW7p1DAnXs0ldocYMpeScNKjc5G9KN6tlElGZCRWyULmRmTSU0lCj0JiFCmWxnRxj8opVKTWtaGwXOJJkmTAMzK5R0MqcH0j3Od72rr2rsxjnglo0HAcyuH/AINT/CPBeN6Kbs6x/USiqGYjoZiY6m7nteIj2Lno9Eca03bTjm2o2f5l1u2S0aDwJCGbP/TH7bvcU6Kov/oldkQ6OYto0f8As1GnycpMNsbFCrRL21MoqNJkkiBzupvqTuFSoP8A9H/FPo0XhzftasZmj8o/QkTxUWjWbNP9ReKQ3a2za5rPc1j4zS0hhPAaGFWHZtRuYbmMwLXfYtGZp1a7qXHYVd4qnVD3Za1QCTHWmB61EH1xcV3/AMPwUenLs2FrxqnFGTbRBaWHCnJnzRuGhuYDLmtF44qfE4Brt3mpMJpANp+m3K1pkAQ4aHmtQMbihpiHeDP/ABQdp4v/ADp72tVcZdmyLVj3iig6P4Nrca2q2mBUeXlxDnGSeuYDnQOt3LEbQ6terDMri9xIN46xkT/dbzbnSvF0HNPVLee7Bv38D5z61i9sbbfXrbwwXRZxaGyJJiG20JFx8VUpdzpFx5SI67ngUw5xIYIaNCA7rRoYP90bPwed7rxM3EEE63tz5difW2m52UuytLQBDGhs3GsQS4xcm9u9dWzadSoXkNaARBJMNk8I1n4J6qOtx5GVaLw4Uw64gACYhx435mUzHYMue9oeTDB6bSA0gNMAu1kA36usrQbL2ZuSTUoMqcBL3ACSOACk6SbTbv3U3Yam8NLSA17wHENuXwRbSAANOIsotyPJJwcmzHMztJAqOAIv6QzHhMTmbrryQzaNZj8zajt4bF1pEaQeFoM2V/X3JeTUw0WYQ2nUIEQTyJklzbSLDxsNmdH6BAdWoVtOq1rmAAFpkHNc3MidFu2Yx5MficPVcN5UcS3MGucSXOB1lw1Op9q4WHgwk9SDoIk9YDnwv2rebUw9CixoY2q0bxhcazmOtcat4QCqDolRB3zpgRuwD+EnMR5eCb6Ts6xgnVHHhcFU4MiwN+066dZWOKfVY52drS58P6vXgtABs4HXlw4K8FRrAOAsBwGkAXXJjMZTa8EE5mktPIgHQ68vYuCnK7SOr0oJZeSkFdkAH0gXCAAOq6T+G+vMd3Fdey8R9oCSeMdoAgEg6pNrVKT8zmvGYxZwcNIFrJgrUXMEuyECxkuEyJaOUqu5Lg5bVGWGj0jZ/wBTwzjWOIplzmtABexxYD1iBBzGXE6+5c+2/pDYwtGHLamuYkOtyi0Hx4Lzc4hgNntjsI+K6KeMw0deo/N+a1keOaT4Bdt8qpIdOHO49B2b9JVMwKzHNPFzGks8PS0XZU+kTCjQ1D3Mj+YheV1sfR+64kdtvIFNG06XKf26nuhaU5kcdNd2enn6SaMw2nWceAAZf+MpmK6ePaARg6oE3L5aIvMENIBmPArzmlt+m02Edzql/F6R/SBkj7NhF5zNzHS2vam+RKj4+zcN+kuoSAMO2Zj8o7if0VY/44dBmhccqlvVLV55T6SUxYU2f9NvwVjhqxqFoZRbLvRjK2Z7ohZ3yXc1ti+33/BcV+leMLiWmBwGVtuzRC5sFsutUpsqNodV7WuH2p0cAR9/tQlz/v8A0lQ/r/g1W2eleFwzwyu7K4tzDql1pI1HcVy4jptgqeXO/LmaHiWG7XaGw7FS9Ntm0auIBqtcS1jWjK8tsS46R2qoxmzqNXLnY7qsbTEPjqtnLw1vqnUgsNkWlJq6NtjOmGDpECq/IXNDgCw+idDYdiKvTDBsfu3PAecvVLHT1oLeHGR4rGbTwVHEOa6qwy1oYMr46rZjgb3KdicBSfVFV1M5wWG1SB1AA20fmhTqw8l6E/BtH9KMGKu6LwKkhuTI6ZOg07Qo6XSPC1ajKdGoDUzt6oDgbOg6jmsjUwdN2I+sFh3uYP8ATOXMAALRpbRP2FgKVPF0nsaQ51SDLy4dY5jaOYTqQeEx0ZJW0bOv0iwe9NI1G70Egth5MgSRYdhUVDpJgXhxbVa4MGZxAfDRpJtYLMbSwFJuMqVQw7zO8zntJlptHIlcGC2bSpNqNYx0VW5HS8kwDNrWKnVgu4WhNq6NqekeBy5t8zLOWevGaJiY1hOft3BAtBrMBeAWg5gXB1mkWvKwBo4Y0xSg5c5fZ5nMW5dcukALoxGDpPdScWGaTWNZDzpTMtm1zKPUiuWFoyfCNkNqUKlRrMNUY+rmILZdYCQZseNtF5/tihRzPcH0iQ5wDaboiTxGUZtVddGsExmNa5gIdUL5JfIk9a1rXVRV2E0B8kueTrmIA60yLSfWo9SPNm4aUk6opMTiA1x4sIJaIOvIAOtpzUmxnAuc6obCCYI4uAOaeekzqRqpMRspxfkE82EkEBsk9a0lWOA2Q1jKjX9YVIDolvouzCDwuq9SNZZpQneDY1Np4U0wG1m53AZW5mkukxIjXj4FSYzCYPezVxA3lMy/M9oM2AD+Qvpzcsg/A02upENuwsY3rGwz8Rx9Mqy6QYSl9ZxEtkvLQ7rETGRwjldoU6kebOXRldUaTE1sK5uUYljS4BwIc2covI7Iab9/JTjG4W0Yin1rN67esRqBzPcsJUdSBYSw9VhpNguPUhzYMcYebp9KhSikQz8kS5kudILiHGb3uBYq9WKyOhLgsuk9elUA3T21G52NlpDhcOm471nOixy0nkfedHdDRf2qfdsp03NYIaKtMxJOrTzKq9m16gogUyPSJM/ot0Uk7WPg6aa2uv3LHbmLJaOBmfCT7lkK9YlziSbkk95MlXlTGVH+k0EDWQLTayqa2AdM9W8kdYc1vS9Kyc9Se54OYPPNPbVIBvrYqR+BcNY8QdNdCmjCuPDyXa0zkRkpWlSuwb/wlI3CvH3SloowpGlSuw7uRSDDO5HwKARPbxRk8eSc1h5KFClqPUtlhH5d2JiLfwm6xgN1eYvagyjI8ZhF78oK4zWUdtN8/sOpbVY1rQa2Xqtt9raWgxZsIVLv3jQ2gRYckLrZxPQcZWdWdnfrAFhAt3KA4YdqvB9T/wBT1Gf+1SNGD4mr6v8A1Xy2/kqcvP2Z8YZo5+u6UUh2q/c/BDjV+fUhrsFed72AT7VPyW5e77KDdjt9qkotyua9tnNOZp5EK8L8D/rJd7gf9ZS/kj3e77KSsczi51ySSTGpN5Ue6HJX/wBYwP8AreIQcRguVbxCfkvq932UQYPwjwQaI/Cr36xguVb+H4pv1rCfhqkd7QfNL+Rcvd9lPQBY8PZZzbgi8T3pjqE66lXv1zBfgrfvD/yQMZgv8uqf2v8Aep+Rb932Zs4cbz9jl+d/RD8M7g6PUPgr367g9/8AkqmXdi2a+bOb+lpAU52hg/8A67z3vPxWmLfkyzsG8/fH7o4JX7NxDzMudPGCZ9cLVDamF4YXxqH4J429Rb6GGA/b/wBqKRmv9jIjYeL4B/7rvgpG9HMZwFT913wWv/xeYgUgBpd5PuTT0wfwYwetxV6iFR9xlD0PxjhBbUg9hv32CfhugWKaIaxwngcke0rQu6W1DbJT/dJ/7k3/ABZW4Bg/Y/qqtTsPR5Kep0FxTWPcQ0Q1xM7sWDSToVPT6BYmLmjHaWnyC6sX0qrFj7tEtcPRHFpTv8T17Q8Adgb8Fd6Ho8shp/R1UOrqFp+7Pfo1St+ji13UfVTd5ZV3YKria8HMQ3g4x7IElXuD2flu6pUee17gP3R71VKzpGCfBmv+WzOL2eqn/uCa76N6R++39z4PWz3beXtKTdDl5rVo300Yar9GreFRgP6LvLPC5W/RWf8APb+4T7wvQTRCgrWIAFrkkzAA1Ol+7jKu9IdNIxdH6NXtMis3/pkcI/EUx/0dOsTXYACToY0IjkNVr61SGlxJa3xd3clWVceToAO09Z3ifcukZTlwiNJGe/5bsmTVB42aT5IPQOg30nk9zQPMq5qVydST3lR5l1Sn3ZjHgrR0MwotLz29VCspQrtfklrwUT+z2+5KT2qx2nsZ9LrQXMnUagdohVW8PJfN4OLi1yPKaXovwSt14JZLEaTxSF6Xq/i9yQsCyBMyQ1EFvf4JuVCAay5qtep2AesqY0gk+ronRMnCdoVBePYU369XMANidDb2yu9tFKaa6KaXZFTo5sG1+cue8AwB2ECTw01VsKjPxe9cTaXLzThQ7O1Rzvsa3/B1l3h2X/skdU9S52tUjWrFmbHAnVKHdqjJ+fkJGmEFkkpCioUkoB27Her3YGx2uO8e2R90cD2lUZdYLV7ArTRZ2SOPM/0WoJNnTTinLJe0yO5OLwP6AnyC52PHBSFy70eyx1bENa5oJ1nQEyR3DvT2VG8D5j2Fc1akHDtFwTwPAqHD4vMcrhlqDUcCPxNnUKULLAvHP2rkxbYOcXEFrhJnKYMtvEiJ7U9IWo42U5MfSNSn1b6OH53C0qiDlpqQDZEWN40vzHIrkx2DpvcAHQ86Wiew8Ce4yukNTbiRiUbKMlMzKfFYN7PSFufDxXOSvSmmcWhc6VMQqDYR2eXxWd2p0bL5dSaGfm5hB7QIgH1rSJAF4GrO8oqXJ51UoOa4gggjUH5uko1G5uuDHYQ2fZ5La7W2IKwmcrxo73EcQsptHZ76Rh7Z0hw9E+PkuTTieWUXFkWMFN12Mym89aQeUCRHguVr3Dh7ZHsS5L6J+95hS7MuVjW1BxEHuTswPL16hNc2biJ7UhYPX8/BKIOhIQUCoRzIS72Tp4FKIRRfkkDewqXNPkkyzrPqQDCEaIyJW9yyZFa7mnSO3xTDUPd3WTS6fnkgJHtSsYe8di5y/mntfHeqCWqL8VG42TDVPNKCgHnRXXRfHBrywmzvR5SqVpF+fgmUMQWODgIIII46LSw7NRdOz0oNTo7VWbN2nvWNc0DkRex8DZd8GLQfXHuXos9qySSmVqQcIPeCNQeBCGggaX759yY6+reHNCjKFWoCRUAjg8aHvH3T7F0l65zTHyPUoNw5plrszfwmLfon3aJQujvLlG+mCIIBHI3UArTpJjW1x3hPBPMIaClRyk3JBsWuJIHdPZzkLnr7DY8/Zuyn8J+Y8D6l0yUhCJV/iSkymfsWqDGX2j33QrsV3iwJ9Tihb6k/gzsidSWEy/LxTgDzXI2OA7VBisIKjS06HuMdokFTFnajJ8m/moDC7a2O6i70gWnQktBsOI96rmtaOPz3r0l1Bp1APqCzm3Ojsy+kLk3aIHrHLuWHHweXU0msoy44XKdn4e1Bp5SQRBFuRB7khYPX4rB5xc0/OiaW/I+bJgYRfXuPxUunD549wSijSz50S3jQBOBHz7U3MfD5lKLQh8EGnHGfnkgm1zB+fFMn1fPYgoSB82S8Z8OaUt58UBqhkKlKURA7E6TyskF0BEWouLKTJ2ppQgxpTqzfmybF/n4qQPHE8uEhUpNs/aD6Lg5un3hwIW4wGPbVYHNP9DyKwQA4f0Xbsvae5d+adfj3rcZVhnXTntwzdB3alXJhMS17Q4QQV0Ahdz1WSSkTICQfNlSiVKDT38xYqMuy+lpzHvHDv8lOO5JmQEYI4FNMc/ah9Hi2x8WnvHvHtXPU2kxph5yu9ZB/RMXUFnRPzKE1rgRIMpUKWICE1r5TgslHApEjijMpQFCRzUEohAVm1ditrC9ncHD381l8bsR9M8HDs9U2W6hI5gIuBHsUaTOUtJSPOCTxH9oTc4NvVpFvWtTtHozJLqcdxF+4FZ/E4bKcrmweIB9y5NNHmlBx5OMNibaGOxArXvbu+Kfu54+Nj82UbhFuPze/zZCEhIJ+Z7Uy3fbgml88wom1Dzt7boQkaO2ErhHGfnklBnt9nqSsJ7B2a+QWSUJbzQ0ezmmFpHs+dUjSRy04IQke7kT7R61G9kaj59yTMTp5iyH1tPnyVAoA5X04J1h3iFEdRz0tyQH8oP8AZAdLXlRntGqY10a6Tr38lLUZMcp5oU6MBtB1F0iY4i8Ec+9bHBbRFRsgEd/H57VgTUXRs3aTqbwQTGhEWK3CVHSE9uD0FrkpVds/aDarZb6wTceqF1PEiPeQfEaL0JnqWSYuSEclGGmOztJKMp5+z+qAdnTKtFrhDwHd4B800ZouRPMN90lAYY9K/OB5GyAYzCBohpIA0ANghSz2oSgS4UqWboQsspMExvx80qFDQ5vw80vwQhZAiUcUIUYQvELHdLx12dzvJCFexz1OCim08bKOqEIXJHkEd6QHCQpA0eSRCBEdbXx9yjb+UI4SLcNEiEBI89Z3r9yRo8h/KhCIwx1AX/Z9wUMoQgHYcX+e1Pf7/eEIRclZIzRvcfNMZeZvr5hCFUBaLbpwF/UfNCFlhFhsBx37b8D5BbAFCF2hwerS4HtSFCF0OohSAoQqCB7jKRCEB//Z"/>
          <p:cNvSpPr>
            <a:spLocks noChangeAspect="1" noChangeArrowheads="1"/>
          </p:cNvSpPr>
          <p:nvPr/>
        </p:nvSpPr>
        <p:spPr bwMode="auto">
          <a:xfrm>
            <a:off x="63500" y="-895350"/>
            <a:ext cx="2466975" cy="1847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2228" name="Picture 4" descr="https://encrypted-tbn3.google.com/images?q=tbn:ANd9GcThtgXvdUGjRPaoXBlM0qNU08jIocavpVWzSgD9DRLI2MWL21V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8900" y="3555622"/>
            <a:ext cx="3749394" cy="1816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16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224112" y="827451"/>
            <a:ext cx="6921500" cy="503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Slide Number Placeholder 2"/>
          <p:cNvSpPr txBox="1">
            <a:spLocks noGrp="1"/>
          </p:cNvSpPr>
          <p:nvPr/>
        </p:nvSpPr>
        <p:spPr bwMode="auto">
          <a:xfrm>
            <a:off x="8720138" y="6565900"/>
            <a:ext cx="198437"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fld id="{DFC0D8D7-3E17-1A48-B9B6-08CC323EBACC}" type="slidenum">
              <a:rPr lang="en-US" sz="1000" b="0">
                <a:solidFill>
                  <a:srgbClr val="555353"/>
                </a:solidFill>
                <a:cs typeface="Arial" charset="0"/>
              </a:rPr>
              <a:pPr defTabSz="457200" eaLnBrk="1" hangingPunct="1"/>
              <a:t>4</a:t>
            </a:fld>
            <a:r>
              <a:rPr lang="en-US" sz="1000" b="0">
                <a:solidFill>
                  <a:srgbClr val="555353"/>
                </a:solidFill>
                <a:cs typeface="Arial" charset="0"/>
              </a:rPr>
              <a:t> </a:t>
            </a:r>
          </a:p>
        </p:txBody>
      </p:sp>
      <p:graphicFrame>
        <p:nvGraphicFramePr>
          <p:cNvPr id="36867" name="Rectangle 2" hidden="1"/>
          <p:cNvGraphicFramePr>
            <a:graphicFrameLocks/>
          </p:cNvGraphicFramePr>
          <p:nvPr>
            <p:custDataLst>
              <p:tags r:id="rId2"/>
            </p:custDataLst>
          </p:nvPr>
        </p:nvGraphicFramePr>
        <p:xfrm>
          <a:off x="0" y="0"/>
          <a:ext cx="161925" cy="161925"/>
        </p:xfrm>
        <a:graphic>
          <a:graphicData uri="http://schemas.openxmlformats.org/presentationml/2006/ole">
            <mc:AlternateContent xmlns:mc="http://schemas.openxmlformats.org/markup-compatibility/2006">
              <mc:Choice xmlns:v="urn:schemas-microsoft-com:vml" Requires="v">
                <p:oleObj spid="_x0000_s48157" name="think-cell Slide" r:id="rId9" imgW="0" imgH="0" progId="TCLayout.ActiveDocument.1">
                  <p:embed/>
                </p:oleObj>
              </mc:Choice>
              <mc:Fallback>
                <p:oleObj name="think-cell Slide" r:id="rId9"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61925"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6868" name="Rectangle 32"/>
          <p:cNvSpPr>
            <a:spLocks noGrp="1" noChangeArrowheads="1"/>
          </p:cNvSpPr>
          <p:nvPr>
            <p:ph type="title" idx="4294967295"/>
            <p:custDataLst>
              <p:tags r:id="rId3"/>
            </p:custDataLst>
          </p:nvPr>
        </p:nvSpPr>
        <p:spPr>
          <a:xfrm>
            <a:off x="125413" y="227855"/>
            <a:ext cx="8793162" cy="754063"/>
          </a:xfrm>
        </p:spPr>
        <p:txBody>
          <a:bodyPr/>
          <a:lstStyle/>
          <a:p>
            <a:pPr eaLnBrk="1" hangingPunct="1"/>
            <a:r>
              <a:rPr lang="en-GB" sz="3200" dirty="0" smtClean="0">
                <a:solidFill>
                  <a:schemeClr val="tx1"/>
                </a:solidFill>
                <a:latin typeface="Arial" charset="0"/>
                <a:ea typeface="ＭＳ Ｐゴシック" charset="0"/>
                <a:cs typeface="ＭＳ Ｐゴシック" charset="0"/>
              </a:rPr>
              <a:t>Management </a:t>
            </a:r>
            <a:r>
              <a:rPr lang="en-GB" sz="3200" dirty="0" smtClean="0">
                <a:solidFill>
                  <a:schemeClr val="tx1"/>
                </a:solidFill>
                <a:latin typeface="Arial" charset="0"/>
                <a:ea typeface="ＭＳ Ｐゴシック" charset="0"/>
                <a:cs typeface="ＭＳ Ｐゴシック" charset="0"/>
              </a:rPr>
              <a:t>scores </a:t>
            </a:r>
            <a:r>
              <a:rPr lang="en-GB" sz="3200" dirty="0" smtClean="0">
                <a:solidFill>
                  <a:schemeClr val="tx1"/>
                </a:solidFill>
                <a:latin typeface="Arial" charset="0"/>
                <a:ea typeface="ＭＳ Ｐゴシック" charset="0"/>
                <a:cs typeface="ＭＳ Ｐゴシック" charset="0"/>
              </a:rPr>
              <a:t>strongly </a:t>
            </a:r>
            <a:r>
              <a:rPr lang="en-GB" sz="3200" dirty="0">
                <a:solidFill>
                  <a:schemeClr val="tx1"/>
                </a:solidFill>
                <a:latin typeface="Arial" charset="0"/>
                <a:ea typeface="ＭＳ Ｐゴシック" charset="0"/>
                <a:cs typeface="ＭＳ Ｐゴシック" charset="0"/>
              </a:rPr>
              <a:t>correlated with </a:t>
            </a:r>
            <a:r>
              <a:rPr lang="en-GB" sz="3200" dirty="0" smtClean="0">
                <a:solidFill>
                  <a:schemeClr val="tx1"/>
                </a:solidFill>
                <a:latin typeface="Arial" charset="0"/>
                <a:ea typeface="ＭＳ Ｐゴシック" charset="0"/>
                <a:cs typeface="ＭＳ Ｐゴシック" charset="0"/>
              </a:rPr>
              <a:t>pupils exam performance</a:t>
            </a:r>
            <a:endParaRPr lang="en-US" sz="3200" dirty="0">
              <a:solidFill>
                <a:schemeClr val="tx1"/>
              </a:solidFill>
              <a:latin typeface="Arial" charset="0"/>
              <a:ea typeface="ＭＳ Ｐゴシック" charset="0"/>
              <a:cs typeface="ＭＳ Ｐゴシック" charset="0"/>
            </a:endParaRPr>
          </a:p>
        </p:txBody>
      </p:sp>
      <p:sp>
        <p:nvSpPr>
          <p:cNvPr id="36869" name="TextBox 3"/>
          <p:cNvSpPr txBox="1">
            <a:spLocks noChangeArrowheads="1"/>
          </p:cNvSpPr>
          <p:nvPr/>
        </p:nvSpPr>
        <p:spPr bwMode="auto">
          <a:xfrm>
            <a:off x="161925" y="6053138"/>
            <a:ext cx="85582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defTabSz="457200" eaLnBrk="1" hangingPunct="1"/>
            <a:r>
              <a:rPr lang="en-US" sz="1200" b="0" dirty="0">
                <a:solidFill>
                  <a:prstClr val="black"/>
                </a:solidFill>
              </a:rPr>
              <a:t>Notes: Graph based on 354 observations with available school performance information (Canada=77; UK=85; US=120; Sweden=72). Performance data are </a:t>
            </a:r>
            <a:r>
              <a:rPr lang="en-US" sz="1200" b="0" dirty="0" err="1">
                <a:solidFill>
                  <a:prstClr val="black"/>
                </a:solidFill>
              </a:rPr>
              <a:t>zscored</a:t>
            </a:r>
            <a:r>
              <a:rPr lang="en-US" sz="1200" b="0" dirty="0">
                <a:solidFill>
                  <a:prstClr val="black"/>
                </a:solidFill>
              </a:rPr>
              <a:t> within country (US 2009 math exam pass rate from High School Exit Exams/ End-of-Course exams, UK 2009 average uncapped GCSE score, CA 2009 Fraser Institute calculated ratings from school reports, and SW 2009 9th grade GPA).</a:t>
            </a:r>
            <a:endParaRPr lang="en-GB" sz="1200" b="0" dirty="0">
              <a:solidFill>
                <a:prstClr val="black"/>
              </a:solidFill>
            </a:endParaRPr>
          </a:p>
        </p:txBody>
      </p:sp>
      <p:sp>
        <p:nvSpPr>
          <p:cNvPr id="36870" name="Rectangle 286"/>
          <p:cNvSpPr>
            <a:spLocks noChangeArrowheads="1"/>
          </p:cNvSpPr>
          <p:nvPr>
            <p:custDataLst>
              <p:tags r:id="rId4"/>
            </p:custDataLst>
          </p:nvPr>
        </p:nvSpPr>
        <p:spPr bwMode="auto">
          <a:xfrm>
            <a:off x="3115057" y="5765982"/>
            <a:ext cx="307022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r" defTabSz="912813" eaLnBrk="1" hangingPunct="1">
              <a:lnSpc>
                <a:spcPct val="90000"/>
              </a:lnSpc>
              <a:buClr>
                <a:srgbClr val="90002A"/>
              </a:buClr>
            </a:pPr>
            <a:r>
              <a:rPr lang="en-US" sz="1800" dirty="0">
                <a:solidFill>
                  <a:prstClr val="black"/>
                </a:solidFill>
                <a:ea typeface="ＭＳ Ｐゴシック" charset="0"/>
                <a:cs typeface="Arial" charset="0"/>
              </a:rPr>
              <a:t>Management score</a:t>
            </a:r>
            <a:endParaRPr lang="en-US" sz="1800" b="0" dirty="0">
              <a:solidFill>
                <a:srgbClr val="808080"/>
              </a:solidFill>
              <a:ea typeface="ＭＳ Ｐゴシック" charset="0"/>
              <a:cs typeface="Arial" charset="0"/>
            </a:endParaRPr>
          </a:p>
        </p:txBody>
      </p:sp>
      <p:sp>
        <p:nvSpPr>
          <p:cNvPr id="128" name="Rectangle 286"/>
          <p:cNvSpPr>
            <a:spLocks noChangeArrowheads="1"/>
          </p:cNvSpPr>
          <p:nvPr>
            <p:custDataLst>
              <p:tags r:id="rId5"/>
            </p:custDataLst>
          </p:nvPr>
        </p:nvSpPr>
        <p:spPr bwMode="auto">
          <a:xfrm rot="16200000">
            <a:off x="-64077" y="3022782"/>
            <a:ext cx="3070225" cy="252412"/>
          </a:xfrm>
          <a:prstGeom prst="rect">
            <a:avLst/>
          </a:prstGeom>
          <a:solidFill>
            <a:schemeClr val="bg1"/>
          </a:solidFill>
          <a:ln>
            <a:noFill/>
          </a:ln>
          <a:extLst/>
        </p:spPr>
        <p:txBody>
          <a:bodyPr wrap="none" lIns="0" tIns="0" rIns="0" bIns="0"/>
          <a:lstStyle/>
          <a:p>
            <a:pPr algn="r" defTabSz="912813" eaLnBrk="1" hangingPunct="1">
              <a:lnSpc>
                <a:spcPct val="90000"/>
              </a:lnSpc>
              <a:buClr>
                <a:srgbClr val="90002A"/>
              </a:buClr>
            </a:pPr>
            <a:r>
              <a:rPr lang="en-US" sz="1800" dirty="0" smtClean="0">
                <a:solidFill>
                  <a:prstClr val="black"/>
                </a:solidFill>
                <a:ea typeface="ＭＳ Ｐゴシック" charset="0"/>
                <a:cs typeface="Arial" charset="0"/>
              </a:rPr>
              <a:t>Student performance (z-score)</a:t>
            </a:r>
            <a:endParaRPr lang="en-US" sz="1800" b="0" dirty="0">
              <a:solidFill>
                <a:srgbClr val="808080"/>
              </a:solidFill>
              <a:ea typeface="ＭＳ Ｐゴシック" charset="0"/>
              <a:cs typeface="Arial" charset="0"/>
            </a:endParaRPr>
          </a:p>
        </p:txBody>
      </p:sp>
    </p:spTree>
    <p:extLst>
      <p:ext uri="{BB962C8B-B14F-4D97-AF65-F5344CB8AC3E}">
        <p14:creationId xmlns:p14="http://schemas.microsoft.com/office/powerpoint/2010/main" val="6760026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700" y="468313"/>
            <a:ext cx="8020050"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Text Box 2"/>
          <p:cNvSpPr txBox="1">
            <a:spLocks noChangeArrowheads="1"/>
          </p:cNvSpPr>
          <p:nvPr/>
        </p:nvSpPr>
        <p:spPr bwMode="auto">
          <a:xfrm>
            <a:off x="88900" y="-3175"/>
            <a:ext cx="9139238"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16" rIns="91430" bIns="45716">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3200" dirty="0"/>
              <a:t>School management </a:t>
            </a:r>
            <a:r>
              <a:rPr lang="en-US" sz="3200" dirty="0" smtClean="0"/>
              <a:t>varies </a:t>
            </a:r>
            <a:r>
              <a:rPr lang="en-US" sz="3200" dirty="0"/>
              <a:t>across countries</a:t>
            </a:r>
          </a:p>
        </p:txBody>
      </p:sp>
      <p:sp>
        <p:nvSpPr>
          <p:cNvPr id="43011" name="Text Box 63"/>
          <p:cNvSpPr txBox="1">
            <a:spLocks noChangeArrowheads="1"/>
          </p:cNvSpPr>
          <p:nvPr/>
        </p:nvSpPr>
        <p:spPr bwMode="auto">
          <a:xfrm>
            <a:off x="114300" y="6119813"/>
            <a:ext cx="87725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defTabSz="457200" eaLnBrk="1" hangingPunct="1"/>
            <a:r>
              <a:rPr lang="en-US" sz="1200" b="0" dirty="0">
                <a:solidFill>
                  <a:prstClr val="black"/>
                </a:solidFill>
              </a:rPr>
              <a:t>Note: Averages taken across all schools within each country. 988 schools. School controls include: number of pupils, pupil-teacher ratio, age, ownership, type. Noise controls include: interviewee tenure in post, gender, seniority; interview duration, reliability, time, day of the week; analyst dummies </a:t>
            </a:r>
          </a:p>
        </p:txBody>
      </p:sp>
      <p:sp>
        <p:nvSpPr>
          <p:cNvPr id="43012" name="AutoShape 8"/>
          <p:cNvSpPr>
            <a:spLocks noChangeAspect="1" noChangeArrowheads="1"/>
          </p:cNvSpPr>
          <p:nvPr/>
        </p:nvSpPr>
        <p:spPr bwMode="auto">
          <a:xfrm>
            <a:off x="139700" y="442913"/>
            <a:ext cx="8020050"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endParaRPr lang="en-US" sz="1800" b="0">
              <a:solidFill>
                <a:prstClr val="black"/>
              </a:solidFill>
              <a:ea typeface="ＭＳ Ｐゴシック" charset="0"/>
            </a:endParaRPr>
          </a:p>
        </p:txBody>
      </p:sp>
    </p:spTree>
    <p:extLst>
      <p:ext uri="{BB962C8B-B14F-4D97-AF65-F5344CB8AC3E}">
        <p14:creationId xmlns:p14="http://schemas.microsoft.com/office/powerpoint/2010/main" val="2020853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963" y="836613"/>
            <a:ext cx="3111500" cy="51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Text Box 859"/>
          <p:cNvSpPr txBox="1">
            <a:spLocks noChangeArrowheads="1"/>
          </p:cNvSpPr>
          <p:nvPr/>
        </p:nvSpPr>
        <p:spPr bwMode="auto">
          <a:xfrm rot="-5400000">
            <a:off x="-1373187" y="2805113"/>
            <a:ext cx="3119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800">
                <a:solidFill>
                  <a:prstClr val="black"/>
                </a:solidFill>
              </a:rPr>
              <a:t>Fraction of Organizations</a:t>
            </a:r>
          </a:p>
        </p:txBody>
      </p:sp>
      <p:sp>
        <p:nvSpPr>
          <p:cNvPr id="47107" name="Text Box 862"/>
          <p:cNvSpPr txBox="1">
            <a:spLocks noChangeArrowheads="1"/>
          </p:cNvSpPr>
          <p:nvPr/>
        </p:nvSpPr>
        <p:spPr bwMode="auto">
          <a:xfrm>
            <a:off x="630238" y="5818188"/>
            <a:ext cx="8305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800">
                <a:solidFill>
                  <a:prstClr val="black"/>
                </a:solidFill>
              </a:rPr>
              <a:t>Firm management scores, from 1 (worst practice) to 5 (best practice)</a:t>
            </a:r>
          </a:p>
        </p:txBody>
      </p:sp>
      <p:sp>
        <p:nvSpPr>
          <p:cNvPr id="47108" name="Text Box 871"/>
          <p:cNvSpPr txBox="1">
            <a:spLocks noChangeArrowheads="1"/>
          </p:cNvSpPr>
          <p:nvPr/>
        </p:nvSpPr>
        <p:spPr bwMode="auto">
          <a:xfrm>
            <a:off x="165100" y="6375400"/>
            <a:ext cx="9461500" cy="30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6" rIns="91430" bIns="45716">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400" b="0" dirty="0">
                <a:solidFill>
                  <a:prstClr val="black"/>
                </a:solidFill>
              </a:rPr>
              <a:t>Note: Bars are the histogram of the actual density. The line is the smoothed </a:t>
            </a:r>
            <a:r>
              <a:rPr lang="en-US" sz="1400" b="0" dirty="0" smtClean="0">
                <a:solidFill>
                  <a:prstClr val="black"/>
                </a:solidFill>
              </a:rPr>
              <a:t>US density </a:t>
            </a:r>
            <a:r>
              <a:rPr lang="en-US" sz="1400" b="0" dirty="0">
                <a:solidFill>
                  <a:prstClr val="black"/>
                </a:solidFill>
              </a:rPr>
              <a:t>for comparison.</a:t>
            </a:r>
          </a:p>
        </p:txBody>
      </p:sp>
      <p:grpSp>
        <p:nvGrpSpPr>
          <p:cNvPr id="47109" name="Group 28950"/>
          <p:cNvGrpSpPr>
            <a:grpSpLocks/>
          </p:cNvGrpSpPr>
          <p:nvPr/>
        </p:nvGrpSpPr>
        <p:grpSpPr bwMode="auto">
          <a:xfrm>
            <a:off x="6192838" y="527050"/>
            <a:ext cx="2933700" cy="5248275"/>
            <a:chOff x="6162064" y="526696"/>
            <a:chExt cx="2932929" cy="5481321"/>
          </a:xfrm>
        </p:grpSpPr>
        <p:sp>
          <p:nvSpPr>
            <p:cNvPr id="47542" name="Rectangle 893"/>
            <p:cNvSpPr>
              <a:spLocks noChangeArrowheads="1"/>
            </p:cNvSpPr>
            <p:nvPr/>
          </p:nvSpPr>
          <p:spPr bwMode="auto">
            <a:xfrm>
              <a:off x="6428931" y="1203350"/>
              <a:ext cx="2633689" cy="1171353"/>
            </a:xfrm>
            <a:prstGeom prst="rect">
              <a:avLst/>
            </a:prstGeom>
            <a:solidFill>
              <a:srgbClr val="FFFFFF"/>
            </a:solidFill>
            <a:ln w="4">
              <a:solidFill>
                <a:srgbClr val="FFFFFF"/>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543" name="Line 894"/>
            <p:cNvSpPr>
              <a:spLocks noChangeShapeType="1"/>
            </p:cNvSpPr>
            <p:nvPr/>
          </p:nvSpPr>
          <p:spPr bwMode="auto">
            <a:xfrm>
              <a:off x="6428931" y="2249498"/>
              <a:ext cx="2633689" cy="0"/>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544" name="Line 895"/>
            <p:cNvSpPr>
              <a:spLocks noChangeShapeType="1"/>
            </p:cNvSpPr>
            <p:nvPr/>
          </p:nvSpPr>
          <p:spPr bwMode="auto">
            <a:xfrm>
              <a:off x="6428931" y="1790416"/>
              <a:ext cx="2633689" cy="0"/>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545" name="Line 896"/>
            <p:cNvSpPr>
              <a:spLocks noChangeShapeType="1"/>
            </p:cNvSpPr>
            <p:nvPr/>
          </p:nvSpPr>
          <p:spPr bwMode="auto">
            <a:xfrm>
              <a:off x="6428931" y="1325771"/>
              <a:ext cx="2633689" cy="0"/>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546" name="Rectangle 897"/>
            <p:cNvSpPr>
              <a:spLocks noChangeArrowheads="1"/>
            </p:cNvSpPr>
            <p:nvPr/>
          </p:nvSpPr>
          <p:spPr bwMode="auto">
            <a:xfrm>
              <a:off x="6428931" y="2800396"/>
              <a:ext cx="2633689" cy="1168570"/>
            </a:xfrm>
            <a:prstGeom prst="rect">
              <a:avLst/>
            </a:prstGeom>
            <a:solidFill>
              <a:srgbClr val="FFFFFF"/>
            </a:solidFill>
            <a:ln w="4">
              <a:solidFill>
                <a:srgbClr val="FFFFFF"/>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547" name="Line 898"/>
            <p:cNvSpPr>
              <a:spLocks noChangeShapeType="1"/>
            </p:cNvSpPr>
            <p:nvPr/>
          </p:nvSpPr>
          <p:spPr bwMode="auto">
            <a:xfrm>
              <a:off x="6428931" y="3846544"/>
              <a:ext cx="2633689" cy="0"/>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548" name="Line 899"/>
            <p:cNvSpPr>
              <a:spLocks noChangeShapeType="1"/>
            </p:cNvSpPr>
            <p:nvPr/>
          </p:nvSpPr>
          <p:spPr bwMode="auto">
            <a:xfrm>
              <a:off x="6428931" y="3387462"/>
              <a:ext cx="2633689" cy="0"/>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549" name="Line 900"/>
            <p:cNvSpPr>
              <a:spLocks noChangeShapeType="1"/>
            </p:cNvSpPr>
            <p:nvPr/>
          </p:nvSpPr>
          <p:spPr bwMode="auto">
            <a:xfrm>
              <a:off x="6428931" y="2922817"/>
              <a:ext cx="2633689" cy="0"/>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550" name="Rectangle 901"/>
            <p:cNvSpPr>
              <a:spLocks noChangeArrowheads="1"/>
            </p:cNvSpPr>
            <p:nvPr/>
          </p:nvSpPr>
          <p:spPr bwMode="auto">
            <a:xfrm>
              <a:off x="6428931" y="4397442"/>
              <a:ext cx="2633689" cy="1168570"/>
            </a:xfrm>
            <a:prstGeom prst="rect">
              <a:avLst/>
            </a:prstGeom>
            <a:solidFill>
              <a:srgbClr val="FFFFFF"/>
            </a:solidFill>
            <a:ln w="4">
              <a:solidFill>
                <a:srgbClr val="FFFFFF"/>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551" name="Line 902"/>
            <p:cNvSpPr>
              <a:spLocks noChangeShapeType="1"/>
            </p:cNvSpPr>
            <p:nvPr/>
          </p:nvSpPr>
          <p:spPr bwMode="auto">
            <a:xfrm>
              <a:off x="6428931" y="5443590"/>
              <a:ext cx="2633689" cy="0"/>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552" name="Line 903"/>
            <p:cNvSpPr>
              <a:spLocks noChangeShapeType="1"/>
            </p:cNvSpPr>
            <p:nvPr/>
          </p:nvSpPr>
          <p:spPr bwMode="auto">
            <a:xfrm>
              <a:off x="6428931" y="4984508"/>
              <a:ext cx="2633689" cy="0"/>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553" name="Line 904"/>
            <p:cNvSpPr>
              <a:spLocks noChangeShapeType="1"/>
            </p:cNvSpPr>
            <p:nvPr/>
          </p:nvSpPr>
          <p:spPr bwMode="auto">
            <a:xfrm>
              <a:off x="6428931" y="4519863"/>
              <a:ext cx="2633689" cy="0"/>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554" name="Rectangle 905"/>
            <p:cNvSpPr>
              <a:spLocks noChangeArrowheads="1"/>
            </p:cNvSpPr>
            <p:nvPr/>
          </p:nvSpPr>
          <p:spPr bwMode="auto">
            <a:xfrm>
              <a:off x="6906683" y="2191069"/>
              <a:ext cx="66122" cy="58429"/>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555" name="Rectangle 906"/>
            <p:cNvSpPr>
              <a:spLocks noChangeArrowheads="1"/>
            </p:cNvSpPr>
            <p:nvPr/>
          </p:nvSpPr>
          <p:spPr bwMode="auto">
            <a:xfrm>
              <a:off x="6972804" y="2191069"/>
              <a:ext cx="67984" cy="58429"/>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556" name="Rectangle 907"/>
            <p:cNvSpPr>
              <a:spLocks noChangeArrowheads="1"/>
            </p:cNvSpPr>
            <p:nvPr/>
          </p:nvSpPr>
          <p:spPr bwMode="auto">
            <a:xfrm>
              <a:off x="7040789" y="2021349"/>
              <a:ext cx="64259" cy="228149"/>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557" name="Rectangle 908"/>
            <p:cNvSpPr>
              <a:spLocks noChangeArrowheads="1"/>
            </p:cNvSpPr>
            <p:nvPr/>
          </p:nvSpPr>
          <p:spPr bwMode="auto">
            <a:xfrm>
              <a:off x="7106911" y="2138206"/>
              <a:ext cx="66122" cy="111292"/>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558" name="Rectangle 909"/>
            <p:cNvSpPr>
              <a:spLocks noChangeArrowheads="1"/>
            </p:cNvSpPr>
            <p:nvPr/>
          </p:nvSpPr>
          <p:spPr bwMode="auto">
            <a:xfrm>
              <a:off x="7174895" y="2079777"/>
              <a:ext cx="66122" cy="169722"/>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559" name="Rectangle 910"/>
            <p:cNvSpPr>
              <a:spLocks noChangeArrowheads="1"/>
            </p:cNvSpPr>
            <p:nvPr/>
          </p:nvSpPr>
          <p:spPr bwMode="auto">
            <a:xfrm>
              <a:off x="7242879" y="2079777"/>
              <a:ext cx="66122" cy="169722"/>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560" name="Rectangle 911"/>
            <p:cNvSpPr>
              <a:spLocks noChangeArrowheads="1"/>
            </p:cNvSpPr>
            <p:nvPr/>
          </p:nvSpPr>
          <p:spPr bwMode="auto">
            <a:xfrm>
              <a:off x="7309000" y="1962920"/>
              <a:ext cx="67984" cy="286579"/>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561" name="Rectangle 912"/>
            <p:cNvSpPr>
              <a:spLocks noChangeArrowheads="1"/>
            </p:cNvSpPr>
            <p:nvPr/>
          </p:nvSpPr>
          <p:spPr bwMode="auto">
            <a:xfrm>
              <a:off x="7376985" y="1556702"/>
              <a:ext cx="66122" cy="692796"/>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562" name="Rectangle 913"/>
            <p:cNvSpPr>
              <a:spLocks noChangeArrowheads="1"/>
            </p:cNvSpPr>
            <p:nvPr/>
          </p:nvSpPr>
          <p:spPr bwMode="auto">
            <a:xfrm>
              <a:off x="7443107" y="1731989"/>
              <a:ext cx="66122" cy="517510"/>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563" name="Rectangle 914"/>
            <p:cNvSpPr>
              <a:spLocks noChangeArrowheads="1"/>
            </p:cNvSpPr>
            <p:nvPr/>
          </p:nvSpPr>
          <p:spPr bwMode="auto">
            <a:xfrm>
              <a:off x="7511090" y="1846063"/>
              <a:ext cx="64259" cy="403436"/>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564" name="Rectangle 915"/>
            <p:cNvSpPr>
              <a:spLocks noChangeArrowheads="1"/>
            </p:cNvSpPr>
            <p:nvPr/>
          </p:nvSpPr>
          <p:spPr bwMode="auto">
            <a:xfrm>
              <a:off x="7577212" y="1384199"/>
              <a:ext cx="67984" cy="865299"/>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565" name="Rectangle 916"/>
            <p:cNvSpPr>
              <a:spLocks noChangeArrowheads="1"/>
            </p:cNvSpPr>
            <p:nvPr/>
          </p:nvSpPr>
          <p:spPr bwMode="auto">
            <a:xfrm>
              <a:off x="7645196" y="1325771"/>
              <a:ext cx="67053" cy="923727"/>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566" name="Rectangle 917"/>
            <p:cNvSpPr>
              <a:spLocks noChangeArrowheads="1"/>
            </p:cNvSpPr>
            <p:nvPr/>
          </p:nvSpPr>
          <p:spPr bwMode="auto">
            <a:xfrm>
              <a:off x="7712249" y="1731989"/>
              <a:ext cx="66122" cy="517510"/>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567" name="Rectangle 918"/>
            <p:cNvSpPr>
              <a:spLocks noChangeArrowheads="1"/>
            </p:cNvSpPr>
            <p:nvPr/>
          </p:nvSpPr>
          <p:spPr bwMode="auto">
            <a:xfrm>
              <a:off x="7778371" y="1498275"/>
              <a:ext cx="67053" cy="751224"/>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568" name="Rectangle 919"/>
            <p:cNvSpPr>
              <a:spLocks noChangeArrowheads="1"/>
            </p:cNvSpPr>
            <p:nvPr/>
          </p:nvSpPr>
          <p:spPr bwMode="auto">
            <a:xfrm>
              <a:off x="7846355" y="1731989"/>
              <a:ext cx="65190" cy="517510"/>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569" name="Rectangle 920"/>
            <p:cNvSpPr>
              <a:spLocks noChangeArrowheads="1"/>
            </p:cNvSpPr>
            <p:nvPr/>
          </p:nvSpPr>
          <p:spPr bwMode="auto">
            <a:xfrm>
              <a:off x="7912477" y="1790416"/>
              <a:ext cx="66122" cy="459082"/>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570" name="Rectangle 921"/>
            <p:cNvSpPr>
              <a:spLocks noChangeArrowheads="1"/>
            </p:cNvSpPr>
            <p:nvPr/>
          </p:nvSpPr>
          <p:spPr bwMode="auto">
            <a:xfrm>
              <a:off x="7980461" y="1673559"/>
              <a:ext cx="66122" cy="575939"/>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571" name="Rectangle 922"/>
            <p:cNvSpPr>
              <a:spLocks noChangeArrowheads="1"/>
            </p:cNvSpPr>
            <p:nvPr/>
          </p:nvSpPr>
          <p:spPr bwMode="auto">
            <a:xfrm>
              <a:off x="8046583" y="2021349"/>
              <a:ext cx="67984" cy="228149"/>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572" name="Rectangle 923"/>
            <p:cNvSpPr>
              <a:spLocks noChangeArrowheads="1"/>
            </p:cNvSpPr>
            <p:nvPr/>
          </p:nvSpPr>
          <p:spPr bwMode="auto">
            <a:xfrm>
              <a:off x="8114566" y="1731989"/>
              <a:ext cx="66122" cy="517510"/>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573" name="Rectangle 924"/>
            <p:cNvSpPr>
              <a:spLocks noChangeArrowheads="1"/>
            </p:cNvSpPr>
            <p:nvPr/>
          </p:nvSpPr>
          <p:spPr bwMode="auto">
            <a:xfrm>
              <a:off x="8182551" y="2191069"/>
              <a:ext cx="64259" cy="58429"/>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574" name="Rectangle 925"/>
            <p:cNvSpPr>
              <a:spLocks noChangeArrowheads="1"/>
            </p:cNvSpPr>
            <p:nvPr/>
          </p:nvSpPr>
          <p:spPr bwMode="auto">
            <a:xfrm>
              <a:off x="8248673" y="2021349"/>
              <a:ext cx="66122" cy="228149"/>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575" name="Rectangle 926"/>
            <p:cNvSpPr>
              <a:spLocks noChangeArrowheads="1"/>
            </p:cNvSpPr>
            <p:nvPr/>
          </p:nvSpPr>
          <p:spPr bwMode="auto">
            <a:xfrm>
              <a:off x="8316657" y="2079777"/>
              <a:ext cx="66122" cy="169722"/>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576" name="Rectangle 927"/>
            <p:cNvSpPr>
              <a:spLocks noChangeArrowheads="1"/>
            </p:cNvSpPr>
            <p:nvPr/>
          </p:nvSpPr>
          <p:spPr bwMode="auto">
            <a:xfrm>
              <a:off x="8382778" y="2138206"/>
              <a:ext cx="67984" cy="111292"/>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577" name="Rectangle 928"/>
            <p:cNvSpPr>
              <a:spLocks noChangeArrowheads="1"/>
            </p:cNvSpPr>
            <p:nvPr/>
          </p:nvSpPr>
          <p:spPr bwMode="auto">
            <a:xfrm>
              <a:off x="8450763" y="2191069"/>
              <a:ext cx="66122" cy="58429"/>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578" name="Rectangle 929"/>
            <p:cNvSpPr>
              <a:spLocks noChangeArrowheads="1"/>
            </p:cNvSpPr>
            <p:nvPr/>
          </p:nvSpPr>
          <p:spPr bwMode="auto">
            <a:xfrm>
              <a:off x="8516884" y="2191069"/>
              <a:ext cx="66122" cy="58429"/>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579" name="Freeform 930"/>
            <p:cNvSpPr>
              <a:spLocks/>
            </p:cNvSpPr>
            <p:nvPr/>
          </p:nvSpPr>
          <p:spPr bwMode="auto">
            <a:xfrm>
              <a:off x="6745569" y="1592873"/>
              <a:ext cx="1998549" cy="648279"/>
            </a:xfrm>
            <a:custGeom>
              <a:avLst/>
              <a:gdLst>
                <a:gd name="T0" fmla="*/ 2147483647 w 1118"/>
                <a:gd name="T1" fmla="*/ 2147483647 h 121"/>
                <a:gd name="T2" fmla="*/ 2147483647 w 1118"/>
                <a:gd name="T3" fmla="*/ 2147483647 h 121"/>
                <a:gd name="T4" fmla="*/ 2147483647 w 1118"/>
                <a:gd name="T5" fmla="*/ 2147483647 h 121"/>
                <a:gd name="T6" fmla="*/ 2147483647 w 1118"/>
                <a:gd name="T7" fmla="*/ 2147483647 h 121"/>
                <a:gd name="T8" fmla="*/ 2147483647 w 1118"/>
                <a:gd name="T9" fmla="*/ 2147483647 h 121"/>
                <a:gd name="T10" fmla="*/ 2147483647 w 1118"/>
                <a:gd name="T11" fmla="*/ 2147483647 h 121"/>
                <a:gd name="T12" fmla="*/ 2147483647 w 1118"/>
                <a:gd name="T13" fmla="*/ 2147483647 h 121"/>
                <a:gd name="T14" fmla="*/ 2147483647 w 1118"/>
                <a:gd name="T15" fmla="*/ 2147483647 h 121"/>
                <a:gd name="T16" fmla="*/ 2147483647 w 1118"/>
                <a:gd name="T17" fmla="*/ 2147483647 h 121"/>
                <a:gd name="T18" fmla="*/ 2147483647 w 1118"/>
                <a:gd name="T19" fmla="*/ 2147483647 h 121"/>
                <a:gd name="T20" fmla="*/ 2147483647 w 1118"/>
                <a:gd name="T21" fmla="*/ 2147483647 h 121"/>
                <a:gd name="T22" fmla="*/ 2147483647 w 1118"/>
                <a:gd name="T23" fmla="*/ 2147483647 h 121"/>
                <a:gd name="T24" fmla="*/ 2147483647 w 1118"/>
                <a:gd name="T25" fmla="*/ 2147483647 h 121"/>
                <a:gd name="T26" fmla="*/ 2147483647 w 1118"/>
                <a:gd name="T27" fmla="*/ 2147483647 h 121"/>
                <a:gd name="T28" fmla="*/ 2147483647 w 1118"/>
                <a:gd name="T29" fmla="*/ 2147483647 h 121"/>
                <a:gd name="T30" fmla="*/ 2147483647 w 1118"/>
                <a:gd name="T31" fmla="*/ 2147483647 h 121"/>
                <a:gd name="T32" fmla="*/ 2147483647 w 1118"/>
                <a:gd name="T33" fmla="*/ 2147483647 h 121"/>
                <a:gd name="T34" fmla="*/ 2147483647 w 1118"/>
                <a:gd name="T35" fmla="*/ 2147483647 h 121"/>
                <a:gd name="T36" fmla="*/ 2147483647 w 1118"/>
                <a:gd name="T37" fmla="*/ 2147483647 h 121"/>
                <a:gd name="T38" fmla="*/ 2147483647 w 1118"/>
                <a:gd name="T39" fmla="*/ 2147483647 h 121"/>
                <a:gd name="T40" fmla="*/ 2147483647 w 1118"/>
                <a:gd name="T41" fmla="*/ 2147483647 h 121"/>
                <a:gd name="T42" fmla="*/ 2147483647 w 1118"/>
                <a:gd name="T43" fmla="*/ 2147483647 h 121"/>
                <a:gd name="T44" fmla="*/ 2147483647 w 1118"/>
                <a:gd name="T45" fmla="*/ 2147483647 h 121"/>
                <a:gd name="T46" fmla="*/ 2147483647 w 1118"/>
                <a:gd name="T47" fmla="*/ 0 h 121"/>
                <a:gd name="T48" fmla="*/ 2147483647 w 1118"/>
                <a:gd name="T49" fmla="*/ 2147483647 h 121"/>
                <a:gd name="T50" fmla="*/ 2147483647 w 1118"/>
                <a:gd name="T51" fmla="*/ 2147483647 h 121"/>
                <a:gd name="T52" fmla="*/ 2147483647 w 1118"/>
                <a:gd name="T53" fmla="*/ 2147483647 h 121"/>
                <a:gd name="T54" fmla="*/ 2147483647 w 1118"/>
                <a:gd name="T55" fmla="*/ 2147483647 h 121"/>
                <a:gd name="T56" fmla="*/ 2147483647 w 1118"/>
                <a:gd name="T57" fmla="*/ 2147483647 h 121"/>
                <a:gd name="T58" fmla="*/ 2147483647 w 1118"/>
                <a:gd name="T59" fmla="*/ 2147483647 h 121"/>
                <a:gd name="T60" fmla="*/ 2147483647 w 1118"/>
                <a:gd name="T61" fmla="*/ 2147483647 h 121"/>
                <a:gd name="T62" fmla="*/ 2147483647 w 1118"/>
                <a:gd name="T63" fmla="*/ 2147483647 h 121"/>
                <a:gd name="T64" fmla="*/ 2147483647 w 1118"/>
                <a:gd name="T65" fmla="*/ 2147483647 h 121"/>
                <a:gd name="T66" fmla="*/ 2147483647 w 1118"/>
                <a:gd name="T67" fmla="*/ 2147483647 h 121"/>
                <a:gd name="T68" fmla="*/ 2147483647 w 1118"/>
                <a:gd name="T69" fmla="*/ 2147483647 h 121"/>
                <a:gd name="T70" fmla="*/ 2147483647 w 1118"/>
                <a:gd name="T71" fmla="*/ 2147483647 h 121"/>
                <a:gd name="T72" fmla="*/ 2147483647 w 1118"/>
                <a:gd name="T73" fmla="*/ 2147483647 h 121"/>
                <a:gd name="T74" fmla="*/ 2147483647 w 1118"/>
                <a:gd name="T75" fmla="*/ 2147483647 h 121"/>
                <a:gd name="T76" fmla="*/ 2147483647 w 1118"/>
                <a:gd name="T77" fmla="*/ 2147483647 h 121"/>
                <a:gd name="T78" fmla="*/ 2147483647 w 1118"/>
                <a:gd name="T79" fmla="*/ 2147483647 h 121"/>
                <a:gd name="T80" fmla="*/ 2147483647 w 1118"/>
                <a:gd name="T81" fmla="*/ 2147483647 h 121"/>
                <a:gd name="T82" fmla="*/ 2147483647 w 1118"/>
                <a:gd name="T83" fmla="*/ 2147483647 h 121"/>
                <a:gd name="T84" fmla="*/ 2147483647 w 1118"/>
                <a:gd name="T85" fmla="*/ 2147483647 h 121"/>
                <a:gd name="T86" fmla="*/ 2147483647 w 1118"/>
                <a:gd name="T87" fmla="*/ 2147483647 h 121"/>
                <a:gd name="T88" fmla="*/ 2147483647 w 1118"/>
                <a:gd name="T89" fmla="*/ 2147483647 h 121"/>
                <a:gd name="T90" fmla="*/ 2147483647 w 1118"/>
                <a:gd name="T91" fmla="*/ 2147483647 h 121"/>
                <a:gd name="T92" fmla="*/ 2147483647 w 1118"/>
                <a:gd name="T93" fmla="*/ 2147483647 h 121"/>
                <a:gd name="T94" fmla="*/ 2147483647 w 1118"/>
                <a:gd name="T95" fmla="*/ 2147483647 h 121"/>
                <a:gd name="T96" fmla="*/ 2147483647 w 1118"/>
                <a:gd name="T97" fmla="*/ 2147483647 h 121"/>
                <a:gd name="T98" fmla="*/ 2147483647 w 1118"/>
                <a:gd name="T99" fmla="*/ 2147483647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18" h="121">
                  <a:moveTo>
                    <a:pt x="0" y="120"/>
                  </a:moveTo>
                  <a:lnTo>
                    <a:pt x="12" y="119"/>
                  </a:lnTo>
                  <a:lnTo>
                    <a:pt x="23" y="119"/>
                  </a:lnTo>
                  <a:lnTo>
                    <a:pt x="34" y="118"/>
                  </a:lnTo>
                  <a:lnTo>
                    <a:pt x="46" y="116"/>
                  </a:lnTo>
                  <a:lnTo>
                    <a:pt x="57" y="115"/>
                  </a:lnTo>
                  <a:lnTo>
                    <a:pt x="68" y="114"/>
                  </a:lnTo>
                  <a:lnTo>
                    <a:pt x="79" y="113"/>
                  </a:lnTo>
                  <a:lnTo>
                    <a:pt x="91" y="112"/>
                  </a:lnTo>
                  <a:lnTo>
                    <a:pt x="102" y="111"/>
                  </a:lnTo>
                  <a:lnTo>
                    <a:pt x="113" y="110"/>
                  </a:lnTo>
                  <a:lnTo>
                    <a:pt x="125" y="109"/>
                  </a:lnTo>
                  <a:lnTo>
                    <a:pt x="136" y="108"/>
                  </a:lnTo>
                  <a:lnTo>
                    <a:pt x="147" y="106"/>
                  </a:lnTo>
                  <a:lnTo>
                    <a:pt x="158" y="105"/>
                  </a:lnTo>
                  <a:lnTo>
                    <a:pt x="170" y="104"/>
                  </a:lnTo>
                  <a:lnTo>
                    <a:pt x="181" y="102"/>
                  </a:lnTo>
                  <a:lnTo>
                    <a:pt x="192" y="100"/>
                  </a:lnTo>
                  <a:lnTo>
                    <a:pt x="204" y="97"/>
                  </a:lnTo>
                  <a:lnTo>
                    <a:pt x="215" y="94"/>
                  </a:lnTo>
                  <a:lnTo>
                    <a:pt x="226" y="91"/>
                  </a:lnTo>
                  <a:lnTo>
                    <a:pt x="238" y="88"/>
                  </a:lnTo>
                  <a:lnTo>
                    <a:pt x="249" y="85"/>
                  </a:lnTo>
                  <a:lnTo>
                    <a:pt x="260" y="82"/>
                  </a:lnTo>
                  <a:lnTo>
                    <a:pt x="271" y="79"/>
                  </a:lnTo>
                  <a:lnTo>
                    <a:pt x="283" y="76"/>
                  </a:lnTo>
                  <a:lnTo>
                    <a:pt x="294" y="72"/>
                  </a:lnTo>
                  <a:lnTo>
                    <a:pt x="305" y="69"/>
                  </a:lnTo>
                  <a:lnTo>
                    <a:pt x="317" y="65"/>
                  </a:lnTo>
                  <a:lnTo>
                    <a:pt x="328" y="61"/>
                  </a:lnTo>
                  <a:lnTo>
                    <a:pt x="339" y="56"/>
                  </a:lnTo>
                  <a:lnTo>
                    <a:pt x="350" y="52"/>
                  </a:lnTo>
                  <a:lnTo>
                    <a:pt x="362" y="47"/>
                  </a:lnTo>
                  <a:lnTo>
                    <a:pt x="373" y="42"/>
                  </a:lnTo>
                  <a:lnTo>
                    <a:pt x="384" y="38"/>
                  </a:lnTo>
                  <a:lnTo>
                    <a:pt x="396" y="34"/>
                  </a:lnTo>
                  <a:lnTo>
                    <a:pt x="407" y="29"/>
                  </a:lnTo>
                  <a:lnTo>
                    <a:pt x="418" y="25"/>
                  </a:lnTo>
                  <a:lnTo>
                    <a:pt x="429" y="20"/>
                  </a:lnTo>
                  <a:lnTo>
                    <a:pt x="441" y="16"/>
                  </a:lnTo>
                  <a:lnTo>
                    <a:pt x="452" y="13"/>
                  </a:lnTo>
                  <a:lnTo>
                    <a:pt x="463" y="9"/>
                  </a:lnTo>
                  <a:lnTo>
                    <a:pt x="475" y="7"/>
                  </a:lnTo>
                  <a:lnTo>
                    <a:pt x="486" y="5"/>
                  </a:lnTo>
                  <a:lnTo>
                    <a:pt x="497" y="4"/>
                  </a:lnTo>
                  <a:lnTo>
                    <a:pt x="508" y="2"/>
                  </a:lnTo>
                  <a:lnTo>
                    <a:pt x="520" y="1"/>
                  </a:lnTo>
                  <a:lnTo>
                    <a:pt x="531" y="0"/>
                  </a:lnTo>
                  <a:lnTo>
                    <a:pt x="542" y="1"/>
                  </a:lnTo>
                  <a:lnTo>
                    <a:pt x="554" y="1"/>
                  </a:lnTo>
                  <a:lnTo>
                    <a:pt x="565" y="3"/>
                  </a:lnTo>
                  <a:lnTo>
                    <a:pt x="576" y="4"/>
                  </a:lnTo>
                  <a:lnTo>
                    <a:pt x="588" y="6"/>
                  </a:lnTo>
                  <a:lnTo>
                    <a:pt x="599" y="7"/>
                  </a:lnTo>
                  <a:lnTo>
                    <a:pt x="610" y="9"/>
                  </a:lnTo>
                  <a:lnTo>
                    <a:pt x="621" y="10"/>
                  </a:lnTo>
                  <a:lnTo>
                    <a:pt x="633" y="12"/>
                  </a:lnTo>
                  <a:lnTo>
                    <a:pt x="644" y="15"/>
                  </a:lnTo>
                  <a:lnTo>
                    <a:pt x="655" y="19"/>
                  </a:lnTo>
                  <a:lnTo>
                    <a:pt x="667" y="23"/>
                  </a:lnTo>
                  <a:lnTo>
                    <a:pt x="678" y="27"/>
                  </a:lnTo>
                  <a:lnTo>
                    <a:pt x="689" y="31"/>
                  </a:lnTo>
                  <a:lnTo>
                    <a:pt x="700" y="35"/>
                  </a:lnTo>
                  <a:lnTo>
                    <a:pt x="712" y="39"/>
                  </a:lnTo>
                  <a:lnTo>
                    <a:pt x="723" y="43"/>
                  </a:lnTo>
                  <a:lnTo>
                    <a:pt x="734" y="47"/>
                  </a:lnTo>
                  <a:lnTo>
                    <a:pt x="746" y="50"/>
                  </a:lnTo>
                  <a:lnTo>
                    <a:pt x="757" y="54"/>
                  </a:lnTo>
                  <a:lnTo>
                    <a:pt x="768" y="57"/>
                  </a:lnTo>
                  <a:lnTo>
                    <a:pt x="779" y="60"/>
                  </a:lnTo>
                  <a:lnTo>
                    <a:pt x="791" y="63"/>
                  </a:lnTo>
                  <a:lnTo>
                    <a:pt x="802" y="67"/>
                  </a:lnTo>
                  <a:lnTo>
                    <a:pt x="813" y="70"/>
                  </a:lnTo>
                  <a:lnTo>
                    <a:pt x="825" y="73"/>
                  </a:lnTo>
                  <a:lnTo>
                    <a:pt x="836" y="75"/>
                  </a:lnTo>
                  <a:lnTo>
                    <a:pt x="847" y="78"/>
                  </a:lnTo>
                  <a:lnTo>
                    <a:pt x="858" y="81"/>
                  </a:lnTo>
                  <a:lnTo>
                    <a:pt x="870" y="84"/>
                  </a:lnTo>
                  <a:lnTo>
                    <a:pt x="881" y="87"/>
                  </a:lnTo>
                  <a:lnTo>
                    <a:pt x="892" y="90"/>
                  </a:lnTo>
                  <a:lnTo>
                    <a:pt x="904" y="93"/>
                  </a:lnTo>
                  <a:lnTo>
                    <a:pt x="915" y="95"/>
                  </a:lnTo>
                  <a:lnTo>
                    <a:pt x="926" y="97"/>
                  </a:lnTo>
                  <a:lnTo>
                    <a:pt x="938" y="99"/>
                  </a:lnTo>
                  <a:lnTo>
                    <a:pt x="949" y="101"/>
                  </a:lnTo>
                  <a:lnTo>
                    <a:pt x="960" y="103"/>
                  </a:lnTo>
                  <a:lnTo>
                    <a:pt x="971" y="105"/>
                  </a:lnTo>
                  <a:lnTo>
                    <a:pt x="983" y="107"/>
                  </a:lnTo>
                  <a:lnTo>
                    <a:pt x="994" y="109"/>
                  </a:lnTo>
                  <a:lnTo>
                    <a:pt x="1005" y="110"/>
                  </a:lnTo>
                  <a:lnTo>
                    <a:pt x="1017" y="111"/>
                  </a:lnTo>
                  <a:lnTo>
                    <a:pt x="1028" y="112"/>
                  </a:lnTo>
                  <a:lnTo>
                    <a:pt x="1039" y="114"/>
                  </a:lnTo>
                  <a:lnTo>
                    <a:pt x="1050" y="115"/>
                  </a:lnTo>
                  <a:lnTo>
                    <a:pt x="1062" y="116"/>
                  </a:lnTo>
                  <a:lnTo>
                    <a:pt x="1073" y="117"/>
                  </a:lnTo>
                  <a:lnTo>
                    <a:pt x="1084" y="118"/>
                  </a:lnTo>
                  <a:lnTo>
                    <a:pt x="1096" y="119"/>
                  </a:lnTo>
                  <a:lnTo>
                    <a:pt x="1107" y="120"/>
                  </a:lnTo>
                  <a:lnTo>
                    <a:pt x="1118" y="121"/>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7200" eaLnBrk="1" hangingPunct="1"/>
              <a:endParaRPr lang="en-US" sz="1800" b="0">
                <a:solidFill>
                  <a:prstClr val="black"/>
                </a:solidFill>
                <a:ea typeface="ＭＳ Ｐゴシック" charset="0"/>
              </a:endParaRPr>
            </a:p>
          </p:txBody>
        </p:sp>
        <p:sp>
          <p:nvSpPr>
            <p:cNvPr id="47580" name="Line 931"/>
            <p:cNvSpPr>
              <a:spLocks noChangeShapeType="1"/>
            </p:cNvSpPr>
            <p:nvPr/>
          </p:nvSpPr>
          <p:spPr bwMode="auto">
            <a:xfrm>
              <a:off x="6745569" y="223558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581" name="Line 932"/>
            <p:cNvSpPr>
              <a:spLocks noChangeShapeType="1"/>
            </p:cNvSpPr>
            <p:nvPr/>
          </p:nvSpPr>
          <p:spPr bwMode="auto">
            <a:xfrm>
              <a:off x="6766989" y="2230021"/>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582" name="Line 933"/>
            <p:cNvSpPr>
              <a:spLocks noChangeShapeType="1"/>
            </p:cNvSpPr>
            <p:nvPr/>
          </p:nvSpPr>
          <p:spPr bwMode="auto">
            <a:xfrm>
              <a:off x="6786546" y="2230021"/>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583" name="Line 934"/>
            <p:cNvSpPr>
              <a:spLocks noChangeShapeType="1"/>
            </p:cNvSpPr>
            <p:nvPr/>
          </p:nvSpPr>
          <p:spPr bwMode="auto">
            <a:xfrm>
              <a:off x="6806104" y="2224457"/>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584" name="Line 935"/>
            <p:cNvSpPr>
              <a:spLocks noChangeShapeType="1"/>
            </p:cNvSpPr>
            <p:nvPr/>
          </p:nvSpPr>
          <p:spPr bwMode="auto">
            <a:xfrm>
              <a:off x="6827523" y="2213327"/>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585" name="Line 936"/>
            <p:cNvSpPr>
              <a:spLocks noChangeShapeType="1"/>
            </p:cNvSpPr>
            <p:nvPr/>
          </p:nvSpPr>
          <p:spPr bwMode="auto">
            <a:xfrm>
              <a:off x="6847080" y="2207763"/>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586" name="Line 937"/>
            <p:cNvSpPr>
              <a:spLocks noChangeShapeType="1"/>
            </p:cNvSpPr>
            <p:nvPr/>
          </p:nvSpPr>
          <p:spPr bwMode="auto">
            <a:xfrm>
              <a:off x="6866637" y="2202198"/>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587" name="Line 938"/>
            <p:cNvSpPr>
              <a:spLocks noChangeShapeType="1"/>
            </p:cNvSpPr>
            <p:nvPr/>
          </p:nvSpPr>
          <p:spPr bwMode="auto">
            <a:xfrm>
              <a:off x="6887126" y="2196634"/>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588" name="Line 939"/>
            <p:cNvSpPr>
              <a:spLocks noChangeShapeType="1"/>
            </p:cNvSpPr>
            <p:nvPr/>
          </p:nvSpPr>
          <p:spPr bwMode="auto">
            <a:xfrm>
              <a:off x="6908545" y="2191069"/>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589" name="Line 940"/>
            <p:cNvSpPr>
              <a:spLocks noChangeShapeType="1"/>
            </p:cNvSpPr>
            <p:nvPr/>
          </p:nvSpPr>
          <p:spPr bwMode="auto">
            <a:xfrm>
              <a:off x="6928102" y="2185504"/>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590" name="Line 941"/>
            <p:cNvSpPr>
              <a:spLocks noChangeShapeType="1"/>
            </p:cNvSpPr>
            <p:nvPr/>
          </p:nvSpPr>
          <p:spPr bwMode="auto">
            <a:xfrm>
              <a:off x="6947660" y="2179940"/>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591" name="Line 942"/>
            <p:cNvSpPr>
              <a:spLocks noChangeShapeType="1"/>
            </p:cNvSpPr>
            <p:nvPr/>
          </p:nvSpPr>
          <p:spPr bwMode="auto">
            <a:xfrm>
              <a:off x="6969079" y="2177158"/>
              <a:ext cx="1863" cy="2783"/>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592" name="Line 943"/>
            <p:cNvSpPr>
              <a:spLocks noChangeShapeType="1"/>
            </p:cNvSpPr>
            <p:nvPr/>
          </p:nvSpPr>
          <p:spPr bwMode="auto">
            <a:xfrm>
              <a:off x="6988637" y="2171594"/>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593" name="Line 944"/>
            <p:cNvSpPr>
              <a:spLocks noChangeShapeType="1"/>
            </p:cNvSpPr>
            <p:nvPr/>
          </p:nvSpPr>
          <p:spPr bwMode="auto">
            <a:xfrm>
              <a:off x="7008194" y="2160464"/>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594" name="Line 945"/>
            <p:cNvSpPr>
              <a:spLocks noChangeShapeType="1"/>
            </p:cNvSpPr>
            <p:nvPr/>
          </p:nvSpPr>
          <p:spPr bwMode="auto">
            <a:xfrm>
              <a:off x="7027750" y="2154900"/>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595" name="Line 946"/>
            <p:cNvSpPr>
              <a:spLocks noChangeShapeType="1"/>
            </p:cNvSpPr>
            <p:nvPr/>
          </p:nvSpPr>
          <p:spPr bwMode="auto">
            <a:xfrm>
              <a:off x="7049170" y="2149335"/>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596" name="Line 947"/>
            <p:cNvSpPr>
              <a:spLocks noChangeShapeType="1"/>
            </p:cNvSpPr>
            <p:nvPr/>
          </p:nvSpPr>
          <p:spPr bwMode="auto">
            <a:xfrm>
              <a:off x="7068728" y="213820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597" name="Line 948"/>
            <p:cNvSpPr>
              <a:spLocks noChangeShapeType="1"/>
            </p:cNvSpPr>
            <p:nvPr/>
          </p:nvSpPr>
          <p:spPr bwMode="auto">
            <a:xfrm>
              <a:off x="7089216" y="2127077"/>
              <a:ext cx="931"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598" name="Line 949"/>
            <p:cNvSpPr>
              <a:spLocks noChangeShapeType="1"/>
            </p:cNvSpPr>
            <p:nvPr/>
          </p:nvSpPr>
          <p:spPr bwMode="auto">
            <a:xfrm>
              <a:off x="7110635" y="2110383"/>
              <a:ext cx="931"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599" name="Line 950"/>
            <p:cNvSpPr>
              <a:spLocks noChangeShapeType="1"/>
            </p:cNvSpPr>
            <p:nvPr/>
          </p:nvSpPr>
          <p:spPr bwMode="auto">
            <a:xfrm>
              <a:off x="7130193" y="2096470"/>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00" name="Line 951"/>
            <p:cNvSpPr>
              <a:spLocks noChangeShapeType="1"/>
            </p:cNvSpPr>
            <p:nvPr/>
          </p:nvSpPr>
          <p:spPr bwMode="auto">
            <a:xfrm>
              <a:off x="7149749" y="2079777"/>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01" name="Line 952"/>
            <p:cNvSpPr>
              <a:spLocks noChangeShapeType="1"/>
            </p:cNvSpPr>
            <p:nvPr/>
          </p:nvSpPr>
          <p:spPr bwMode="auto">
            <a:xfrm>
              <a:off x="7171170" y="2063083"/>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02" name="Line 953"/>
            <p:cNvSpPr>
              <a:spLocks noChangeShapeType="1"/>
            </p:cNvSpPr>
            <p:nvPr/>
          </p:nvSpPr>
          <p:spPr bwMode="auto">
            <a:xfrm>
              <a:off x="7190727" y="2046389"/>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03" name="Line 954"/>
            <p:cNvSpPr>
              <a:spLocks noChangeShapeType="1"/>
            </p:cNvSpPr>
            <p:nvPr/>
          </p:nvSpPr>
          <p:spPr bwMode="auto">
            <a:xfrm>
              <a:off x="7210283" y="2032478"/>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04" name="Line 955"/>
            <p:cNvSpPr>
              <a:spLocks noChangeShapeType="1"/>
            </p:cNvSpPr>
            <p:nvPr/>
          </p:nvSpPr>
          <p:spPr bwMode="auto">
            <a:xfrm>
              <a:off x="7229840" y="2015784"/>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05" name="Line 956"/>
            <p:cNvSpPr>
              <a:spLocks noChangeShapeType="1"/>
            </p:cNvSpPr>
            <p:nvPr/>
          </p:nvSpPr>
          <p:spPr bwMode="auto">
            <a:xfrm>
              <a:off x="7251260" y="1999090"/>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06" name="Line 957"/>
            <p:cNvSpPr>
              <a:spLocks noChangeShapeType="1"/>
            </p:cNvSpPr>
            <p:nvPr/>
          </p:nvSpPr>
          <p:spPr bwMode="auto">
            <a:xfrm>
              <a:off x="7270817" y="1979613"/>
              <a:ext cx="1863" cy="2783"/>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07" name="Line 958"/>
            <p:cNvSpPr>
              <a:spLocks noChangeShapeType="1"/>
            </p:cNvSpPr>
            <p:nvPr/>
          </p:nvSpPr>
          <p:spPr bwMode="auto">
            <a:xfrm>
              <a:off x="7290375" y="1962920"/>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08" name="Line 959"/>
            <p:cNvSpPr>
              <a:spLocks noChangeShapeType="1"/>
            </p:cNvSpPr>
            <p:nvPr/>
          </p:nvSpPr>
          <p:spPr bwMode="auto">
            <a:xfrm>
              <a:off x="7311794" y="1940661"/>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09" name="Line 960"/>
            <p:cNvSpPr>
              <a:spLocks noChangeShapeType="1"/>
            </p:cNvSpPr>
            <p:nvPr/>
          </p:nvSpPr>
          <p:spPr bwMode="auto">
            <a:xfrm>
              <a:off x="7332282" y="1918403"/>
              <a:ext cx="931"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10" name="Line 961"/>
            <p:cNvSpPr>
              <a:spLocks noChangeShapeType="1"/>
            </p:cNvSpPr>
            <p:nvPr/>
          </p:nvSpPr>
          <p:spPr bwMode="auto">
            <a:xfrm>
              <a:off x="7351840" y="1893363"/>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11" name="Line 962"/>
            <p:cNvSpPr>
              <a:spLocks noChangeShapeType="1"/>
            </p:cNvSpPr>
            <p:nvPr/>
          </p:nvSpPr>
          <p:spPr bwMode="auto">
            <a:xfrm>
              <a:off x="7371397" y="1871104"/>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12" name="Line 963"/>
            <p:cNvSpPr>
              <a:spLocks noChangeShapeType="1"/>
            </p:cNvSpPr>
            <p:nvPr/>
          </p:nvSpPr>
          <p:spPr bwMode="auto">
            <a:xfrm>
              <a:off x="7392816" y="1846063"/>
              <a:ext cx="1863" cy="2783"/>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13" name="Line 964"/>
            <p:cNvSpPr>
              <a:spLocks noChangeShapeType="1"/>
            </p:cNvSpPr>
            <p:nvPr/>
          </p:nvSpPr>
          <p:spPr bwMode="auto">
            <a:xfrm>
              <a:off x="7412373" y="1818239"/>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14" name="Line 965"/>
            <p:cNvSpPr>
              <a:spLocks noChangeShapeType="1"/>
            </p:cNvSpPr>
            <p:nvPr/>
          </p:nvSpPr>
          <p:spPr bwMode="auto">
            <a:xfrm>
              <a:off x="7431931" y="1795981"/>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15" name="Line 966"/>
            <p:cNvSpPr>
              <a:spLocks noChangeShapeType="1"/>
            </p:cNvSpPr>
            <p:nvPr/>
          </p:nvSpPr>
          <p:spPr bwMode="auto">
            <a:xfrm>
              <a:off x="7453350" y="1776506"/>
              <a:ext cx="1863" cy="2783"/>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16" name="Line 967"/>
            <p:cNvSpPr>
              <a:spLocks noChangeShapeType="1"/>
            </p:cNvSpPr>
            <p:nvPr/>
          </p:nvSpPr>
          <p:spPr bwMode="auto">
            <a:xfrm>
              <a:off x="7472908" y="1748683"/>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17" name="Line 968"/>
            <p:cNvSpPr>
              <a:spLocks noChangeShapeType="1"/>
            </p:cNvSpPr>
            <p:nvPr/>
          </p:nvSpPr>
          <p:spPr bwMode="auto">
            <a:xfrm>
              <a:off x="7492465" y="1726424"/>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18" name="Line 969"/>
            <p:cNvSpPr>
              <a:spLocks noChangeShapeType="1"/>
            </p:cNvSpPr>
            <p:nvPr/>
          </p:nvSpPr>
          <p:spPr bwMode="auto">
            <a:xfrm>
              <a:off x="7512022" y="1701382"/>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19" name="Line 970"/>
            <p:cNvSpPr>
              <a:spLocks noChangeShapeType="1"/>
            </p:cNvSpPr>
            <p:nvPr/>
          </p:nvSpPr>
          <p:spPr bwMode="auto">
            <a:xfrm>
              <a:off x="7533441" y="1679124"/>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20" name="Line 971"/>
            <p:cNvSpPr>
              <a:spLocks noChangeShapeType="1"/>
            </p:cNvSpPr>
            <p:nvPr/>
          </p:nvSpPr>
          <p:spPr bwMode="auto">
            <a:xfrm>
              <a:off x="7553930" y="1662430"/>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21" name="Line 972"/>
            <p:cNvSpPr>
              <a:spLocks noChangeShapeType="1"/>
            </p:cNvSpPr>
            <p:nvPr/>
          </p:nvSpPr>
          <p:spPr bwMode="auto">
            <a:xfrm>
              <a:off x="7573487" y="1642955"/>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22" name="Line 973"/>
            <p:cNvSpPr>
              <a:spLocks noChangeShapeType="1"/>
            </p:cNvSpPr>
            <p:nvPr/>
          </p:nvSpPr>
          <p:spPr bwMode="auto">
            <a:xfrm>
              <a:off x="7594906" y="163182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23" name="Line 974"/>
            <p:cNvSpPr>
              <a:spLocks noChangeShapeType="1"/>
            </p:cNvSpPr>
            <p:nvPr/>
          </p:nvSpPr>
          <p:spPr bwMode="auto">
            <a:xfrm>
              <a:off x="7614464" y="162069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24" name="Line 975"/>
            <p:cNvSpPr>
              <a:spLocks noChangeShapeType="1"/>
            </p:cNvSpPr>
            <p:nvPr/>
          </p:nvSpPr>
          <p:spPr bwMode="auto">
            <a:xfrm>
              <a:off x="7634021" y="1615132"/>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25" name="Line 976"/>
            <p:cNvSpPr>
              <a:spLocks noChangeShapeType="1"/>
            </p:cNvSpPr>
            <p:nvPr/>
          </p:nvSpPr>
          <p:spPr bwMode="auto">
            <a:xfrm>
              <a:off x="7653578" y="1604002"/>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26" name="Line 977"/>
            <p:cNvSpPr>
              <a:spLocks noChangeShapeType="1"/>
            </p:cNvSpPr>
            <p:nvPr/>
          </p:nvSpPr>
          <p:spPr bwMode="auto">
            <a:xfrm>
              <a:off x="7674998" y="1598438"/>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27" name="Line 978"/>
            <p:cNvSpPr>
              <a:spLocks noChangeShapeType="1"/>
            </p:cNvSpPr>
            <p:nvPr/>
          </p:nvSpPr>
          <p:spPr bwMode="auto">
            <a:xfrm>
              <a:off x="7694554" y="1592873"/>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28" name="Line 979"/>
            <p:cNvSpPr>
              <a:spLocks noChangeShapeType="1"/>
            </p:cNvSpPr>
            <p:nvPr/>
          </p:nvSpPr>
          <p:spPr bwMode="auto">
            <a:xfrm>
              <a:off x="7714112" y="1598438"/>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29" name="Line 980"/>
            <p:cNvSpPr>
              <a:spLocks noChangeShapeType="1"/>
            </p:cNvSpPr>
            <p:nvPr/>
          </p:nvSpPr>
          <p:spPr bwMode="auto">
            <a:xfrm>
              <a:off x="7735532" y="1598438"/>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30" name="Line 981"/>
            <p:cNvSpPr>
              <a:spLocks noChangeShapeType="1"/>
            </p:cNvSpPr>
            <p:nvPr/>
          </p:nvSpPr>
          <p:spPr bwMode="auto">
            <a:xfrm>
              <a:off x="7756020" y="1609567"/>
              <a:ext cx="931"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31" name="Line 982"/>
            <p:cNvSpPr>
              <a:spLocks noChangeShapeType="1"/>
            </p:cNvSpPr>
            <p:nvPr/>
          </p:nvSpPr>
          <p:spPr bwMode="auto">
            <a:xfrm>
              <a:off x="7775576" y="1615132"/>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32" name="Line 983"/>
            <p:cNvSpPr>
              <a:spLocks noChangeShapeType="1"/>
            </p:cNvSpPr>
            <p:nvPr/>
          </p:nvSpPr>
          <p:spPr bwMode="auto">
            <a:xfrm>
              <a:off x="7796997" y="1626261"/>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33" name="Line 984"/>
            <p:cNvSpPr>
              <a:spLocks noChangeShapeType="1"/>
            </p:cNvSpPr>
            <p:nvPr/>
          </p:nvSpPr>
          <p:spPr bwMode="auto">
            <a:xfrm>
              <a:off x="7816553" y="163182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34" name="Line 985"/>
            <p:cNvSpPr>
              <a:spLocks noChangeShapeType="1"/>
            </p:cNvSpPr>
            <p:nvPr/>
          </p:nvSpPr>
          <p:spPr bwMode="auto">
            <a:xfrm>
              <a:off x="7836111" y="1642955"/>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35" name="Line 986"/>
            <p:cNvSpPr>
              <a:spLocks noChangeShapeType="1"/>
            </p:cNvSpPr>
            <p:nvPr/>
          </p:nvSpPr>
          <p:spPr bwMode="auto">
            <a:xfrm>
              <a:off x="7855668" y="1648519"/>
              <a:ext cx="1863" cy="2783"/>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36" name="Line 987"/>
            <p:cNvSpPr>
              <a:spLocks noChangeShapeType="1"/>
            </p:cNvSpPr>
            <p:nvPr/>
          </p:nvSpPr>
          <p:spPr bwMode="auto">
            <a:xfrm>
              <a:off x="7877087" y="1656865"/>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37" name="Line 988"/>
            <p:cNvSpPr>
              <a:spLocks noChangeShapeType="1"/>
            </p:cNvSpPr>
            <p:nvPr/>
          </p:nvSpPr>
          <p:spPr bwMode="auto">
            <a:xfrm>
              <a:off x="7896644" y="1673559"/>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38" name="Line 989"/>
            <p:cNvSpPr>
              <a:spLocks noChangeShapeType="1"/>
            </p:cNvSpPr>
            <p:nvPr/>
          </p:nvSpPr>
          <p:spPr bwMode="auto">
            <a:xfrm>
              <a:off x="7916202" y="1695818"/>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39" name="Line 990"/>
            <p:cNvSpPr>
              <a:spLocks noChangeShapeType="1"/>
            </p:cNvSpPr>
            <p:nvPr/>
          </p:nvSpPr>
          <p:spPr bwMode="auto">
            <a:xfrm>
              <a:off x="7937621" y="1715295"/>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40" name="Line 991"/>
            <p:cNvSpPr>
              <a:spLocks noChangeShapeType="1"/>
            </p:cNvSpPr>
            <p:nvPr/>
          </p:nvSpPr>
          <p:spPr bwMode="auto">
            <a:xfrm>
              <a:off x="7957179" y="1737553"/>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41" name="Line 992"/>
            <p:cNvSpPr>
              <a:spLocks noChangeShapeType="1"/>
            </p:cNvSpPr>
            <p:nvPr/>
          </p:nvSpPr>
          <p:spPr bwMode="auto">
            <a:xfrm>
              <a:off x="7977667" y="1759812"/>
              <a:ext cx="931"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42" name="Line 993"/>
            <p:cNvSpPr>
              <a:spLocks noChangeShapeType="1"/>
            </p:cNvSpPr>
            <p:nvPr/>
          </p:nvSpPr>
          <p:spPr bwMode="auto">
            <a:xfrm>
              <a:off x="7997224" y="1779287"/>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43" name="Line 994"/>
            <p:cNvSpPr>
              <a:spLocks noChangeShapeType="1"/>
            </p:cNvSpPr>
            <p:nvPr/>
          </p:nvSpPr>
          <p:spPr bwMode="auto">
            <a:xfrm>
              <a:off x="8018644" y="180154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44" name="Line 995"/>
            <p:cNvSpPr>
              <a:spLocks noChangeShapeType="1"/>
            </p:cNvSpPr>
            <p:nvPr/>
          </p:nvSpPr>
          <p:spPr bwMode="auto">
            <a:xfrm>
              <a:off x="8038201" y="1823804"/>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45" name="Line 996"/>
            <p:cNvSpPr>
              <a:spLocks noChangeShapeType="1"/>
            </p:cNvSpPr>
            <p:nvPr/>
          </p:nvSpPr>
          <p:spPr bwMode="auto">
            <a:xfrm>
              <a:off x="8057759" y="1846063"/>
              <a:ext cx="1863" cy="2783"/>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46" name="Line 997"/>
            <p:cNvSpPr>
              <a:spLocks noChangeShapeType="1"/>
            </p:cNvSpPr>
            <p:nvPr/>
          </p:nvSpPr>
          <p:spPr bwMode="auto">
            <a:xfrm>
              <a:off x="8079177" y="1859975"/>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47" name="Line 998"/>
            <p:cNvSpPr>
              <a:spLocks noChangeShapeType="1"/>
            </p:cNvSpPr>
            <p:nvPr/>
          </p:nvSpPr>
          <p:spPr bwMode="auto">
            <a:xfrm>
              <a:off x="8098735" y="1882233"/>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48" name="Line 999"/>
            <p:cNvSpPr>
              <a:spLocks noChangeShapeType="1"/>
            </p:cNvSpPr>
            <p:nvPr/>
          </p:nvSpPr>
          <p:spPr bwMode="auto">
            <a:xfrm>
              <a:off x="8118292" y="1898927"/>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49" name="Line 1000"/>
            <p:cNvSpPr>
              <a:spLocks noChangeShapeType="1"/>
            </p:cNvSpPr>
            <p:nvPr/>
          </p:nvSpPr>
          <p:spPr bwMode="auto">
            <a:xfrm>
              <a:off x="8137849" y="1912838"/>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50" name="Line 1001"/>
            <p:cNvSpPr>
              <a:spLocks noChangeShapeType="1"/>
            </p:cNvSpPr>
            <p:nvPr/>
          </p:nvSpPr>
          <p:spPr bwMode="auto">
            <a:xfrm>
              <a:off x="8159269" y="1929532"/>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51" name="Line 1002"/>
            <p:cNvSpPr>
              <a:spLocks noChangeShapeType="1"/>
            </p:cNvSpPr>
            <p:nvPr/>
          </p:nvSpPr>
          <p:spPr bwMode="auto">
            <a:xfrm>
              <a:off x="8178826" y="1951790"/>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52" name="Line 1003"/>
            <p:cNvSpPr>
              <a:spLocks noChangeShapeType="1"/>
            </p:cNvSpPr>
            <p:nvPr/>
          </p:nvSpPr>
          <p:spPr bwMode="auto">
            <a:xfrm>
              <a:off x="8199314" y="1968484"/>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53" name="Line 1004"/>
            <p:cNvSpPr>
              <a:spLocks noChangeShapeType="1"/>
            </p:cNvSpPr>
            <p:nvPr/>
          </p:nvSpPr>
          <p:spPr bwMode="auto">
            <a:xfrm>
              <a:off x="8220734" y="1982397"/>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54" name="Line 1005"/>
            <p:cNvSpPr>
              <a:spLocks noChangeShapeType="1"/>
            </p:cNvSpPr>
            <p:nvPr/>
          </p:nvSpPr>
          <p:spPr bwMode="auto">
            <a:xfrm>
              <a:off x="8240291" y="199352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55" name="Line 1006"/>
            <p:cNvSpPr>
              <a:spLocks noChangeShapeType="1"/>
            </p:cNvSpPr>
            <p:nvPr/>
          </p:nvSpPr>
          <p:spPr bwMode="auto">
            <a:xfrm>
              <a:off x="8259848" y="2010220"/>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56" name="Line 1007"/>
            <p:cNvSpPr>
              <a:spLocks noChangeShapeType="1"/>
            </p:cNvSpPr>
            <p:nvPr/>
          </p:nvSpPr>
          <p:spPr bwMode="auto">
            <a:xfrm>
              <a:off x="8279405" y="2026914"/>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57" name="Line 1008"/>
            <p:cNvSpPr>
              <a:spLocks noChangeShapeType="1"/>
            </p:cNvSpPr>
            <p:nvPr/>
          </p:nvSpPr>
          <p:spPr bwMode="auto">
            <a:xfrm>
              <a:off x="8300825" y="2043607"/>
              <a:ext cx="1863" cy="2783"/>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58" name="Line 1009"/>
            <p:cNvSpPr>
              <a:spLocks noChangeShapeType="1"/>
            </p:cNvSpPr>
            <p:nvPr/>
          </p:nvSpPr>
          <p:spPr bwMode="auto">
            <a:xfrm>
              <a:off x="8320382" y="2057518"/>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59" name="Line 1010"/>
            <p:cNvSpPr>
              <a:spLocks noChangeShapeType="1"/>
            </p:cNvSpPr>
            <p:nvPr/>
          </p:nvSpPr>
          <p:spPr bwMode="auto">
            <a:xfrm>
              <a:off x="8339939" y="2074212"/>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60" name="Line 1011"/>
            <p:cNvSpPr>
              <a:spLocks noChangeShapeType="1"/>
            </p:cNvSpPr>
            <p:nvPr/>
          </p:nvSpPr>
          <p:spPr bwMode="auto">
            <a:xfrm>
              <a:off x="8361358" y="209090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61" name="Line 1012"/>
            <p:cNvSpPr>
              <a:spLocks noChangeShapeType="1"/>
            </p:cNvSpPr>
            <p:nvPr/>
          </p:nvSpPr>
          <p:spPr bwMode="auto">
            <a:xfrm>
              <a:off x="8380916" y="2102035"/>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62" name="Line 1013"/>
            <p:cNvSpPr>
              <a:spLocks noChangeShapeType="1"/>
            </p:cNvSpPr>
            <p:nvPr/>
          </p:nvSpPr>
          <p:spPr bwMode="auto">
            <a:xfrm>
              <a:off x="8401404" y="2110383"/>
              <a:ext cx="931"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63" name="Line 1014"/>
            <p:cNvSpPr>
              <a:spLocks noChangeShapeType="1"/>
            </p:cNvSpPr>
            <p:nvPr/>
          </p:nvSpPr>
          <p:spPr bwMode="auto">
            <a:xfrm>
              <a:off x="8422824" y="2121512"/>
              <a:ext cx="931"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64" name="Line 1015"/>
            <p:cNvSpPr>
              <a:spLocks noChangeShapeType="1"/>
            </p:cNvSpPr>
            <p:nvPr/>
          </p:nvSpPr>
          <p:spPr bwMode="auto">
            <a:xfrm>
              <a:off x="8442380" y="2132641"/>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65" name="Line 1016"/>
            <p:cNvSpPr>
              <a:spLocks noChangeShapeType="1"/>
            </p:cNvSpPr>
            <p:nvPr/>
          </p:nvSpPr>
          <p:spPr bwMode="auto">
            <a:xfrm>
              <a:off x="8461938" y="2143771"/>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66" name="Line 1017"/>
            <p:cNvSpPr>
              <a:spLocks noChangeShapeType="1"/>
            </p:cNvSpPr>
            <p:nvPr/>
          </p:nvSpPr>
          <p:spPr bwMode="auto">
            <a:xfrm>
              <a:off x="8481495" y="2154900"/>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67" name="Line 1018"/>
            <p:cNvSpPr>
              <a:spLocks noChangeShapeType="1"/>
            </p:cNvSpPr>
            <p:nvPr/>
          </p:nvSpPr>
          <p:spPr bwMode="auto">
            <a:xfrm>
              <a:off x="8502915" y="2166029"/>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68" name="Line 1019"/>
            <p:cNvSpPr>
              <a:spLocks noChangeShapeType="1"/>
            </p:cNvSpPr>
            <p:nvPr/>
          </p:nvSpPr>
          <p:spPr bwMode="auto">
            <a:xfrm>
              <a:off x="8522472" y="2177158"/>
              <a:ext cx="1863" cy="2783"/>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69" name="Line 1020"/>
            <p:cNvSpPr>
              <a:spLocks noChangeShapeType="1"/>
            </p:cNvSpPr>
            <p:nvPr/>
          </p:nvSpPr>
          <p:spPr bwMode="auto">
            <a:xfrm>
              <a:off x="8542030" y="2179940"/>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70" name="Line 1021"/>
            <p:cNvSpPr>
              <a:spLocks noChangeShapeType="1"/>
            </p:cNvSpPr>
            <p:nvPr/>
          </p:nvSpPr>
          <p:spPr bwMode="auto">
            <a:xfrm>
              <a:off x="8563448" y="2185504"/>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71" name="Line 1022"/>
            <p:cNvSpPr>
              <a:spLocks noChangeShapeType="1"/>
            </p:cNvSpPr>
            <p:nvPr/>
          </p:nvSpPr>
          <p:spPr bwMode="auto">
            <a:xfrm>
              <a:off x="8583006" y="2191069"/>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72" name="Line 1023"/>
            <p:cNvSpPr>
              <a:spLocks noChangeShapeType="1"/>
            </p:cNvSpPr>
            <p:nvPr/>
          </p:nvSpPr>
          <p:spPr bwMode="auto">
            <a:xfrm>
              <a:off x="8602563" y="2202198"/>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73" name="Line 1024"/>
            <p:cNvSpPr>
              <a:spLocks noChangeShapeType="1"/>
            </p:cNvSpPr>
            <p:nvPr/>
          </p:nvSpPr>
          <p:spPr bwMode="auto">
            <a:xfrm>
              <a:off x="8623052" y="2207763"/>
              <a:ext cx="931"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74" name="Line 1025"/>
            <p:cNvSpPr>
              <a:spLocks noChangeShapeType="1"/>
            </p:cNvSpPr>
            <p:nvPr/>
          </p:nvSpPr>
          <p:spPr bwMode="auto">
            <a:xfrm>
              <a:off x="8644471" y="2213327"/>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75" name="Line 1026"/>
            <p:cNvSpPr>
              <a:spLocks noChangeShapeType="1"/>
            </p:cNvSpPr>
            <p:nvPr/>
          </p:nvSpPr>
          <p:spPr bwMode="auto">
            <a:xfrm>
              <a:off x="8664028" y="2218892"/>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76" name="Line 1027"/>
            <p:cNvSpPr>
              <a:spLocks noChangeShapeType="1"/>
            </p:cNvSpPr>
            <p:nvPr/>
          </p:nvSpPr>
          <p:spPr bwMode="auto">
            <a:xfrm>
              <a:off x="8683585" y="2224457"/>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77" name="Line 1028"/>
            <p:cNvSpPr>
              <a:spLocks noChangeShapeType="1"/>
            </p:cNvSpPr>
            <p:nvPr/>
          </p:nvSpPr>
          <p:spPr bwMode="auto">
            <a:xfrm>
              <a:off x="8705005" y="2230021"/>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78" name="Line 1029"/>
            <p:cNvSpPr>
              <a:spLocks noChangeShapeType="1"/>
            </p:cNvSpPr>
            <p:nvPr/>
          </p:nvSpPr>
          <p:spPr bwMode="auto">
            <a:xfrm>
              <a:off x="8724563" y="223558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79" name="Line 1030"/>
            <p:cNvSpPr>
              <a:spLocks noChangeShapeType="1"/>
            </p:cNvSpPr>
            <p:nvPr/>
          </p:nvSpPr>
          <p:spPr bwMode="auto">
            <a:xfrm>
              <a:off x="8744119" y="2241151"/>
              <a:ext cx="1863" cy="2783"/>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680" name="Rectangle 1031"/>
            <p:cNvSpPr>
              <a:spLocks noChangeArrowheads="1"/>
            </p:cNvSpPr>
            <p:nvPr/>
          </p:nvSpPr>
          <p:spPr bwMode="auto">
            <a:xfrm>
              <a:off x="6670135" y="3810373"/>
              <a:ext cx="73572" cy="36171"/>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681" name="Rectangle 1032"/>
            <p:cNvSpPr>
              <a:spLocks noChangeArrowheads="1"/>
            </p:cNvSpPr>
            <p:nvPr/>
          </p:nvSpPr>
          <p:spPr bwMode="auto">
            <a:xfrm>
              <a:off x="6745569" y="3832632"/>
              <a:ext cx="75435" cy="13912"/>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682" name="Rectangle 1033"/>
            <p:cNvSpPr>
              <a:spLocks noChangeArrowheads="1"/>
            </p:cNvSpPr>
            <p:nvPr/>
          </p:nvSpPr>
          <p:spPr bwMode="auto">
            <a:xfrm>
              <a:off x="6821004" y="3810373"/>
              <a:ext cx="72641" cy="36171"/>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683" name="Rectangle 1034"/>
            <p:cNvSpPr>
              <a:spLocks noChangeArrowheads="1"/>
            </p:cNvSpPr>
            <p:nvPr/>
          </p:nvSpPr>
          <p:spPr bwMode="auto">
            <a:xfrm>
              <a:off x="6895508" y="3793680"/>
              <a:ext cx="77298" cy="52865"/>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684" name="Rectangle 1035"/>
            <p:cNvSpPr>
              <a:spLocks noChangeArrowheads="1"/>
            </p:cNvSpPr>
            <p:nvPr/>
          </p:nvSpPr>
          <p:spPr bwMode="auto">
            <a:xfrm>
              <a:off x="6972804" y="3676823"/>
              <a:ext cx="72641" cy="169722"/>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685" name="Rectangle 1036"/>
            <p:cNvSpPr>
              <a:spLocks noChangeArrowheads="1"/>
            </p:cNvSpPr>
            <p:nvPr/>
          </p:nvSpPr>
          <p:spPr bwMode="auto">
            <a:xfrm>
              <a:off x="7047307" y="3654564"/>
              <a:ext cx="75435" cy="191980"/>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686" name="Rectangle 1037"/>
            <p:cNvSpPr>
              <a:spLocks noChangeArrowheads="1"/>
            </p:cNvSpPr>
            <p:nvPr/>
          </p:nvSpPr>
          <p:spPr bwMode="auto">
            <a:xfrm>
              <a:off x="7122742" y="3712993"/>
              <a:ext cx="75435" cy="133551"/>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687" name="Rectangle 1038"/>
            <p:cNvSpPr>
              <a:spLocks noChangeArrowheads="1"/>
            </p:cNvSpPr>
            <p:nvPr/>
          </p:nvSpPr>
          <p:spPr bwMode="auto">
            <a:xfrm>
              <a:off x="7198177" y="3579443"/>
              <a:ext cx="72641" cy="267102"/>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688" name="Rectangle 1039"/>
            <p:cNvSpPr>
              <a:spLocks noChangeArrowheads="1"/>
            </p:cNvSpPr>
            <p:nvPr/>
          </p:nvSpPr>
          <p:spPr bwMode="auto">
            <a:xfrm>
              <a:off x="7272680" y="3367987"/>
              <a:ext cx="75435" cy="478557"/>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689" name="Rectangle 1040"/>
            <p:cNvSpPr>
              <a:spLocks noChangeArrowheads="1"/>
            </p:cNvSpPr>
            <p:nvPr/>
          </p:nvSpPr>
          <p:spPr bwMode="auto">
            <a:xfrm>
              <a:off x="7348115" y="3579443"/>
              <a:ext cx="73572" cy="267102"/>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690" name="Rectangle 1041"/>
            <p:cNvSpPr>
              <a:spLocks noChangeArrowheads="1"/>
            </p:cNvSpPr>
            <p:nvPr/>
          </p:nvSpPr>
          <p:spPr bwMode="auto">
            <a:xfrm>
              <a:off x="7422618" y="3253911"/>
              <a:ext cx="75435" cy="592633"/>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691" name="Rectangle 1042"/>
            <p:cNvSpPr>
              <a:spLocks noChangeArrowheads="1"/>
            </p:cNvSpPr>
            <p:nvPr/>
          </p:nvSpPr>
          <p:spPr bwMode="auto">
            <a:xfrm>
              <a:off x="7498053" y="3312341"/>
              <a:ext cx="73572" cy="534204"/>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692" name="Rectangle 1043"/>
            <p:cNvSpPr>
              <a:spLocks noChangeArrowheads="1"/>
            </p:cNvSpPr>
            <p:nvPr/>
          </p:nvSpPr>
          <p:spPr bwMode="auto">
            <a:xfrm>
              <a:off x="7573487" y="3039674"/>
              <a:ext cx="74504" cy="806870"/>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693" name="Rectangle 1044"/>
            <p:cNvSpPr>
              <a:spLocks noChangeArrowheads="1"/>
            </p:cNvSpPr>
            <p:nvPr/>
          </p:nvSpPr>
          <p:spPr bwMode="auto">
            <a:xfrm>
              <a:off x="7647990" y="3312341"/>
              <a:ext cx="73572" cy="534204"/>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694" name="Rectangle 1045"/>
            <p:cNvSpPr>
              <a:spLocks noChangeArrowheads="1"/>
            </p:cNvSpPr>
            <p:nvPr/>
          </p:nvSpPr>
          <p:spPr bwMode="auto">
            <a:xfrm>
              <a:off x="7723424" y="3351293"/>
              <a:ext cx="75435" cy="495251"/>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695" name="Rectangle 1046"/>
            <p:cNvSpPr>
              <a:spLocks noChangeArrowheads="1"/>
            </p:cNvSpPr>
            <p:nvPr/>
          </p:nvSpPr>
          <p:spPr bwMode="auto">
            <a:xfrm>
              <a:off x="7798859" y="3292864"/>
              <a:ext cx="74504" cy="553681"/>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696" name="Rectangle 1047"/>
            <p:cNvSpPr>
              <a:spLocks noChangeArrowheads="1"/>
            </p:cNvSpPr>
            <p:nvPr/>
          </p:nvSpPr>
          <p:spPr bwMode="auto">
            <a:xfrm>
              <a:off x="7873363" y="3137054"/>
              <a:ext cx="75435" cy="709490"/>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697" name="Rectangle 1048"/>
            <p:cNvSpPr>
              <a:spLocks noChangeArrowheads="1"/>
            </p:cNvSpPr>
            <p:nvPr/>
          </p:nvSpPr>
          <p:spPr bwMode="auto">
            <a:xfrm>
              <a:off x="7950660" y="3387462"/>
              <a:ext cx="74504" cy="459082"/>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698" name="Rectangle 1049"/>
            <p:cNvSpPr>
              <a:spLocks noChangeArrowheads="1"/>
            </p:cNvSpPr>
            <p:nvPr/>
          </p:nvSpPr>
          <p:spPr bwMode="auto">
            <a:xfrm>
              <a:off x="8025162" y="3484844"/>
              <a:ext cx="73572" cy="361700"/>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699" name="Rectangle 1050"/>
            <p:cNvSpPr>
              <a:spLocks noChangeArrowheads="1"/>
            </p:cNvSpPr>
            <p:nvPr/>
          </p:nvSpPr>
          <p:spPr bwMode="auto">
            <a:xfrm>
              <a:off x="8100597" y="3521013"/>
              <a:ext cx="75435" cy="325531"/>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700" name="Rectangle 1051"/>
            <p:cNvSpPr>
              <a:spLocks noChangeArrowheads="1"/>
            </p:cNvSpPr>
            <p:nvPr/>
          </p:nvSpPr>
          <p:spPr bwMode="auto">
            <a:xfrm>
              <a:off x="8176032" y="3504319"/>
              <a:ext cx="72641" cy="342225"/>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701" name="Rectangle 1052"/>
            <p:cNvSpPr>
              <a:spLocks noChangeArrowheads="1"/>
            </p:cNvSpPr>
            <p:nvPr/>
          </p:nvSpPr>
          <p:spPr bwMode="auto">
            <a:xfrm>
              <a:off x="8250535" y="3618395"/>
              <a:ext cx="75435" cy="228149"/>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702" name="Rectangle 1053"/>
            <p:cNvSpPr>
              <a:spLocks noChangeArrowheads="1"/>
            </p:cNvSpPr>
            <p:nvPr/>
          </p:nvSpPr>
          <p:spPr bwMode="auto">
            <a:xfrm>
              <a:off x="8325970" y="3810373"/>
              <a:ext cx="73572" cy="36171"/>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703" name="Rectangle 1054"/>
            <p:cNvSpPr>
              <a:spLocks noChangeArrowheads="1"/>
            </p:cNvSpPr>
            <p:nvPr/>
          </p:nvSpPr>
          <p:spPr bwMode="auto">
            <a:xfrm>
              <a:off x="8401404" y="3771421"/>
              <a:ext cx="74504" cy="75123"/>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704" name="Rectangle 1055"/>
            <p:cNvSpPr>
              <a:spLocks noChangeArrowheads="1"/>
            </p:cNvSpPr>
            <p:nvPr/>
          </p:nvSpPr>
          <p:spPr bwMode="auto">
            <a:xfrm>
              <a:off x="8475907" y="3751946"/>
              <a:ext cx="73572" cy="94599"/>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705" name="Freeform 1056"/>
            <p:cNvSpPr>
              <a:spLocks/>
            </p:cNvSpPr>
            <p:nvPr/>
          </p:nvSpPr>
          <p:spPr bwMode="auto">
            <a:xfrm>
              <a:off x="6745569" y="3195484"/>
              <a:ext cx="1998549" cy="639931"/>
            </a:xfrm>
            <a:custGeom>
              <a:avLst/>
              <a:gdLst>
                <a:gd name="T0" fmla="*/ 2147483647 w 1118"/>
                <a:gd name="T1" fmla="*/ 2147483647 h 120"/>
                <a:gd name="T2" fmla="*/ 2147483647 w 1118"/>
                <a:gd name="T3" fmla="*/ 2147483647 h 120"/>
                <a:gd name="T4" fmla="*/ 2147483647 w 1118"/>
                <a:gd name="T5" fmla="*/ 2147483647 h 120"/>
                <a:gd name="T6" fmla="*/ 2147483647 w 1118"/>
                <a:gd name="T7" fmla="*/ 2147483647 h 120"/>
                <a:gd name="T8" fmla="*/ 2147483647 w 1118"/>
                <a:gd name="T9" fmla="*/ 2147483647 h 120"/>
                <a:gd name="T10" fmla="*/ 2147483647 w 1118"/>
                <a:gd name="T11" fmla="*/ 2147483647 h 120"/>
                <a:gd name="T12" fmla="*/ 2147483647 w 1118"/>
                <a:gd name="T13" fmla="*/ 2147483647 h 120"/>
                <a:gd name="T14" fmla="*/ 2147483647 w 1118"/>
                <a:gd name="T15" fmla="*/ 2147483647 h 120"/>
                <a:gd name="T16" fmla="*/ 2147483647 w 1118"/>
                <a:gd name="T17" fmla="*/ 2147483647 h 120"/>
                <a:gd name="T18" fmla="*/ 2147483647 w 1118"/>
                <a:gd name="T19" fmla="*/ 2147483647 h 120"/>
                <a:gd name="T20" fmla="*/ 2147483647 w 1118"/>
                <a:gd name="T21" fmla="*/ 2147483647 h 120"/>
                <a:gd name="T22" fmla="*/ 2147483647 w 1118"/>
                <a:gd name="T23" fmla="*/ 2147483647 h 120"/>
                <a:gd name="T24" fmla="*/ 2147483647 w 1118"/>
                <a:gd name="T25" fmla="*/ 2147483647 h 120"/>
                <a:gd name="T26" fmla="*/ 2147483647 w 1118"/>
                <a:gd name="T27" fmla="*/ 2147483647 h 120"/>
                <a:gd name="T28" fmla="*/ 2147483647 w 1118"/>
                <a:gd name="T29" fmla="*/ 2147483647 h 120"/>
                <a:gd name="T30" fmla="*/ 2147483647 w 1118"/>
                <a:gd name="T31" fmla="*/ 2147483647 h 120"/>
                <a:gd name="T32" fmla="*/ 2147483647 w 1118"/>
                <a:gd name="T33" fmla="*/ 2147483647 h 120"/>
                <a:gd name="T34" fmla="*/ 2147483647 w 1118"/>
                <a:gd name="T35" fmla="*/ 2147483647 h 120"/>
                <a:gd name="T36" fmla="*/ 2147483647 w 1118"/>
                <a:gd name="T37" fmla="*/ 2147483647 h 120"/>
                <a:gd name="T38" fmla="*/ 2147483647 w 1118"/>
                <a:gd name="T39" fmla="*/ 2147483647 h 120"/>
                <a:gd name="T40" fmla="*/ 2147483647 w 1118"/>
                <a:gd name="T41" fmla="*/ 2147483647 h 120"/>
                <a:gd name="T42" fmla="*/ 2147483647 w 1118"/>
                <a:gd name="T43" fmla="*/ 2147483647 h 120"/>
                <a:gd name="T44" fmla="*/ 2147483647 w 1118"/>
                <a:gd name="T45" fmla="*/ 2147483647 h 120"/>
                <a:gd name="T46" fmla="*/ 2147483647 w 1118"/>
                <a:gd name="T47" fmla="*/ 0 h 120"/>
                <a:gd name="T48" fmla="*/ 2147483647 w 1118"/>
                <a:gd name="T49" fmla="*/ 0 h 120"/>
                <a:gd name="T50" fmla="*/ 2147483647 w 1118"/>
                <a:gd name="T51" fmla="*/ 2147483647 h 120"/>
                <a:gd name="T52" fmla="*/ 2147483647 w 1118"/>
                <a:gd name="T53" fmla="*/ 2147483647 h 120"/>
                <a:gd name="T54" fmla="*/ 2147483647 w 1118"/>
                <a:gd name="T55" fmla="*/ 2147483647 h 120"/>
                <a:gd name="T56" fmla="*/ 2147483647 w 1118"/>
                <a:gd name="T57" fmla="*/ 2147483647 h 120"/>
                <a:gd name="T58" fmla="*/ 2147483647 w 1118"/>
                <a:gd name="T59" fmla="*/ 2147483647 h 120"/>
                <a:gd name="T60" fmla="*/ 2147483647 w 1118"/>
                <a:gd name="T61" fmla="*/ 2147483647 h 120"/>
                <a:gd name="T62" fmla="*/ 2147483647 w 1118"/>
                <a:gd name="T63" fmla="*/ 2147483647 h 120"/>
                <a:gd name="T64" fmla="*/ 2147483647 w 1118"/>
                <a:gd name="T65" fmla="*/ 2147483647 h 120"/>
                <a:gd name="T66" fmla="*/ 2147483647 w 1118"/>
                <a:gd name="T67" fmla="*/ 2147483647 h 120"/>
                <a:gd name="T68" fmla="*/ 2147483647 w 1118"/>
                <a:gd name="T69" fmla="*/ 2147483647 h 120"/>
                <a:gd name="T70" fmla="*/ 2147483647 w 1118"/>
                <a:gd name="T71" fmla="*/ 2147483647 h 120"/>
                <a:gd name="T72" fmla="*/ 2147483647 w 1118"/>
                <a:gd name="T73" fmla="*/ 2147483647 h 120"/>
                <a:gd name="T74" fmla="*/ 2147483647 w 1118"/>
                <a:gd name="T75" fmla="*/ 2147483647 h 120"/>
                <a:gd name="T76" fmla="*/ 2147483647 w 1118"/>
                <a:gd name="T77" fmla="*/ 2147483647 h 120"/>
                <a:gd name="T78" fmla="*/ 2147483647 w 1118"/>
                <a:gd name="T79" fmla="*/ 2147483647 h 120"/>
                <a:gd name="T80" fmla="*/ 2147483647 w 1118"/>
                <a:gd name="T81" fmla="*/ 2147483647 h 120"/>
                <a:gd name="T82" fmla="*/ 2147483647 w 1118"/>
                <a:gd name="T83" fmla="*/ 2147483647 h 120"/>
                <a:gd name="T84" fmla="*/ 2147483647 w 1118"/>
                <a:gd name="T85" fmla="*/ 2147483647 h 120"/>
                <a:gd name="T86" fmla="*/ 2147483647 w 1118"/>
                <a:gd name="T87" fmla="*/ 2147483647 h 120"/>
                <a:gd name="T88" fmla="*/ 2147483647 w 1118"/>
                <a:gd name="T89" fmla="*/ 2147483647 h 120"/>
                <a:gd name="T90" fmla="*/ 2147483647 w 1118"/>
                <a:gd name="T91" fmla="*/ 2147483647 h 120"/>
                <a:gd name="T92" fmla="*/ 2147483647 w 1118"/>
                <a:gd name="T93" fmla="*/ 2147483647 h 120"/>
                <a:gd name="T94" fmla="*/ 2147483647 w 1118"/>
                <a:gd name="T95" fmla="*/ 2147483647 h 120"/>
                <a:gd name="T96" fmla="*/ 2147483647 w 1118"/>
                <a:gd name="T97" fmla="*/ 2147483647 h 120"/>
                <a:gd name="T98" fmla="*/ 2147483647 w 1118"/>
                <a:gd name="T99" fmla="*/ 2147483647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18" h="120">
                  <a:moveTo>
                    <a:pt x="0" y="119"/>
                  </a:moveTo>
                  <a:lnTo>
                    <a:pt x="12" y="118"/>
                  </a:lnTo>
                  <a:lnTo>
                    <a:pt x="23" y="118"/>
                  </a:lnTo>
                  <a:lnTo>
                    <a:pt x="34" y="117"/>
                  </a:lnTo>
                  <a:lnTo>
                    <a:pt x="46" y="116"/>
                  </a:lnTo>
                  <a:lnTo>
                    <a:pt x="57" y="114"/>
                  </a:lnTo>
                  <a:lnTo>
                    <a:pt x="68" y="113"/>
                  </a:lnTo>
                  <a:lnTo>
                    <a:pt x="79" y="112"/>
                  </a:lnTo>
                  <a:lnTo>
                    <a:pt x="91" y="111"/>
                  </a:lnTo>
                  <a:lnTo>
                    <a:pt x="102" y="110"/>
                  </a:lnTo>
                  <a:lnTo>
                    <a:pt x="113" y="109"/>
                  </a:lnTo>
                  <a:lnTo>
                    <a:pt x="125" y="108"/>
                  </a:lnTo>
                  <a:lnTo>
                    <a:pt x="136" y="107"/>
                  </a:lnTo>
                  <a:lnTo>
                    <a:pt x="147" y="106"/>
                  </a:lnTo>
                  <a:lnTo>
                    <a:pt x="158" y="104"/>
                  </a:lnTo>
                  <a:lnTo>
                    <a:pt x="170" y="103"/>
                  </a:lnTo>
                  <a:lnTo>
                    <a:pt x="181" y="101"/>
                  </a:lnTo>
                  <a:lnTo>
                    <a:pt x="192" y="99"/>
                  </a:lnTo>
                  <a:lnTo>
                    <a:pt x="204" y="96"/>
                  </a:lnTo>
                  <a:lnTo>
                    <a:pt x="215" y="93"/>
                  </a:lnTo>
                  <a:lnTo>
                    <a:pt x="226" y="90"/>
                  </a:lnTo>
                  <a:lnTo>
                    <a:pt x="238" y="87"/>
                  </a:lnTo>
                  <a:lnTo>
                    <a:pt x="249" y="84"/>
                  </a:lnTo>
                  <a:lnTo>
                    <a:pt x="260" y="81"/>
                  </a:lnTo>
                  <a:lnTo>
                    <a:pt x="271" y="78"/>
                  </a:lnTo>
                  <a:lnTo>
                    <a:pt x="283" y="75"/>
                  </a:lnTo>
                  <a:lnTo>
                    <a:pt x="294" y="71"/>
                  </a:lnTo>
                  <a:lnTo>
                    <a:pt x="305" y="68"/>
                  </a:lnTo>
                  <a:lnTo>
                    <a:pt x="317" y="64"/>
                  </a:lnTo>
                  <a:lnTo>
                    <a:pt x="328" y="60"/>
                  </a:lnTo>
                  <a:lnTo>
                    <a:pt x="339" y="55"/>
                  </a:lnTo>
                  <a:lnTo>
                    <a:pt x="350" y="51"/>
                  </a:lnTo>
                  <a:lnTo>
                    <a:pt x="362" y="46"/>
                  </a:lnTo>
                  <a:lnTo>
                    <a:pt x="373" y="41"/>
                  </a:lnTo>
                  <a:lnTo>
                    <a:pt x="384" y="37"/>
                  </a:lnTo>
                  <a:lnTo>
                    <a:pt x="396" y="33"/>
                  </a:lnTo>
                  <a:lnTo>
                    <a:pt x="407" y="28"/>
                  </a:lnTo>
                  <a:lnTo>
                    <a:pt x="418" y="24"/>
                  </a:lnTo>
                  <a:lnTo>
                    <a:pt x="429" y="19"/>
                  </a:lnTo>
                  <a:lnTo>
                    <a:pt x="441" y="15"/>
                  </a:lnTo>
                  <a:lnTo>
                    <a:pt x="452" y="12"/>
                  </a:lnTo>
                  <a:lnTo>
                    <a:pt x="463" y="8"/>
                  </a:lnTo>
                  <a:lnTo>
                    <a:pt x="475" y="6"/>
                  </a:lnTo>
                  <a:lnTo>
                    <a:pt x="486" y="4"/>
                  </a:lnTo>
                  <a:lnTo>
                    <a:pt x="497" y="3"/>
                  </a:lnTo>
                  <a:lnTo>
                    <a:pt x="508" y="2"/>
                  </a:lnTo>
                  <a:lnTo>
                    <a:pt x="520" y="0"/>
                  </a:lnTo>
                  <a:lnTo>
                    <a:pt x="531" y="0"/>
                  </a:lnTo>
                  <a:lnTo>
                    <a:pt x="542" y="0"/>
                  </a:lnTo>
                  <a:lnTo>
                    <a:pt x="554" y="0"/>
                  </a:lnTo>
                  <a:lnTo>
                    <a:pt x="565" y="2"/>
                  </a:lnTo>
                  <a:lnTo>
                    <a:pt x="576" y="3"/>
                  </a:lnTo>
                  <a:lnTo>
                    <a:pt x="588" y="5"/>
                  </a:lnTo>
                  <a:lnTo>
                    <a:pt x="599" y="6"/>
                  </a:lnTo>
                  <a:lnTo>
                    <a:pt x="610" y="8"/>
                  </a:lnTo>
                  <a:lnTo>
                    <a:pt x="621" y="9"/>
                  </a:lnTo>
                  <a:lnTo>
                    <a:pt x="633" y="11"/>
                  </a:lnTo>
                  <a:lnTo>
                    <a:pt x="644" y="14"/>
                  </a:lnTo>
                  <a:lnTo>
                    <a:pt x="655" y="18"/>
                  </a:lnTo>
                  <a:lnTo>
                    <a:pt x="667" y="22"/>
                  </a:lnTo>
                  <a:lnTo>
                    <a:pt x="678" y="26"/>
                  </a:lnTo>
                  <a:lnTo>
                    <a:pt x="689" y="30"/>
                  </a:lnTo>
                  <a:lnTo>
                    <a:pt x="700" y="34"/>
                  </a:lnTo>
                  <a:lnTo>
                    <a:pt x="712" y="38"/>
                  </a:lnTo>
                  <a:lnTo>
                    <a:pt x="723" y="42"/>
                  </a:lnTo>
                  <a:lnTo>
                    <a:pt x="734" y="46"/>
                  </a:lnTo>
                  <a:lnTo>
                    <a:pt x="746" y="49"/>
                  </a:lnTo>
                  <a:lnTo>
                    <a:pt x="757" y="53"/>
                  </a:lnTo>
                  <a:lnTo>
                    <a:pt x="768" y="56"/>
                  </a:lnTo>
                  <a:lnTo>
                    <a:pt x="779" y="59"/>
                  </a:lnTo>
                  <a:lnTo>
                    <a:pt x="791" y="63"/>
                  </a:lnTo>
                  <a:lnTo>
                    <a:pt x="802" y="66"/>
                  </a:lnTo>
                  <a:lnTo>
                    <a:pt x="813" y="69"/>
                  </a:lnTo>
                  <a:lnTo>
                    <a:pt x="825" y="72"/>
                  </a:lnTo>
                  <a:lnTo>
                    <a:pt x="836" y="75"/>
                  </a:lnTo>
                  <a:lnTo>
                    <a:pt x="847" y="77"/>
                  </a:lnTo>
                  <a:lnTo>
                    <a:pt x="858" y="80"/>
                  </a:lnTo>
                  <a:lnTo>
                    <a:pt x="870" y="83"/>
                  </a:lnTo>
                  <a:lnTo>
                    <a:pt x="881" y="86"/>
                  </a:lnTo>
                  <a:lnTo>
                    <a:pt x="892" y="89"/>
                  </a:lnTo>
                  <a:lnTo>
                    <a:pt x="904" y="92"/>
                  </a:lnTo>
                  <a:lnTo>
                    <a:pt x="915" y="94"/>
                  </a:lnTo>
                  <a:lnTo>
                    <a:pt x="926" y="96"/>
                  </a:lnTo>
                  <a:lnTo>
                    <a:pt x="938" y="98"/>
                  </a:lnTo>
                  <a:lnTo>
                    <a:pt x="949" y="100"/>
                  </a:lnTo>
                  <a:lnTo>
                    <a:pt x="960" y="102"/>
                  </a:lnTo>
                  <a:lnTo>
                    <a:pt x="971" y="104"/>
                  </a:lnTo>
                  <a:lnTo>
                    <a:pt x="983" y="107"/>
                  </a:lnTo>
                  <a:lnTo>
                    <a:pt x="994" y="108"/>
                  </a:lnTo>
                  <a:lnTo>
                    <a:pt x="1005" y="109"/>
                  </a:lnTo>
                  <a:lnTo>
                    <a:pt x="1017" y="110"/>
                  </a:lnTo>
                  <a:lnTo>
                    <a:pt x="1028" y="111"/>
                  </a:lnTo>
                  <a:lnTo>
                    <a:pt x="1039" y="113"/>
                  </a:lnTo>
                  <a:lnTo>
                    <a:pt x="1050" y="114"/>
                  </a:lnTo>
                  <a:lnTo>
                    <a:pt x="1062" y="115"/>
                  </a:lnTo>
                  <a:lnTo>
                    <a:pt x="1073" y="116"/>
                  </a:lnTo>
                  <a:lnTo>
                    <a:pt x="1084" y="117"/>
                  </a:lnTo>
                  <a:lnTo>
                    <a:pt x="1096" y="118"/>
                  </a:lnTo>
                  <a:lnTo>
                    <a:pt x="1107" y="119"/>
                  </a:lnTo>
                  <a:lnTo>
                    <a:pt x="1118" y="120"/>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7200" eaLnBrk="1" hangingPunct="1"/>
              <a:endParaRPr lang="en-US" sz="1800" b="0">
                <a:solidFill>
                  <a:prstClr val="black"/>
                </a:solidFill>
                <a:ea typeface="ＭＳ Ｐゴシック" charset="0"/>
              </a:endParaRPr>
            </a:p>
          </p:txBody>
        </p:sp>
        <p:sp>
          <p:nvSpPr>
            <p:cNvPr id="47706" name="Line 1057"/>
            <p:cNvSpPr>
              <a:spLocks noChangeShapeType="1"/>
            </p:cNvSpPr>
            <p:nvPr/>
          </p:nvSpPr>
          <p:spPr bwMode="auto">
            <a:xfrm>
              <a:off x="6745569" y="3832632"/>
              <a:ext cx="1863" cy="2783"/>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07" name="Line 1058"/>
            <p:cNvSpPr>
              <a:spLocks noChangeShapeType="1"/>
            </p:cNvSpPr>
            <p:nvPr/>
          </p:nvSpPr>
          <p:spPr bwMode="auto">
            <a:xfrm>
              <a:off x="6766989" y="3827067"/>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08" name="Line 1059"/>
            <p:cNvSpPr>
              <a:spLocks noChangeShapeType="1"/>
            </p:cNvSpPr>
            <p:nvPr/>
          </p:nvSpPr>
          <p:spPr bwMode="auto">
            <a:xfrm>
              <a:off x="6786546" y="3827067"/>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09" name="Line 1060"/>
            <p:cNvSpPr>
              <a:spLocks noChangeShapeType="1"/>
            </p:cNvSpPr>
            <p:nvPr/>
          </p:nvSpPr>
          <p:spPr bwMode="auto">
            <a:xfrm>
              <a:off x="6806104" y="3821503"/>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10" name="Line 1061"/>
            <p:cNvSpPr>
              <a:spLocks noChangeShapeType="1"/>
            </p:cNvSpPr>
            <p:nvPr/>
          </p:nvSpPr>
          <p:spPr bwMode="auto">
            <a:xfrm>
              <a:off x="6827523" y="3815938"/>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11" name="Line 1062"/>
            <p:cNvSpPr>
              <a:spLocks noChangeShapeType="1"/>
            </p:cNvSpPr>
            <p:nvPr/>
          </p:nvSpPr>
          <p:spPr bwMode="auto">
            <a:xfrm>
              <a:off x="6847080" y="3804809"/>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12" name="Line 1063"/>
            <p:cNvSpPr>
              <a:spLocks noChangeShapeType="1"/>
            </p:cNvSpPr>
            <p:nvPr/>
          </p:nvSpPr>
          <p:spPr bwMode="auto">
            <a:xfrm>
              <a:off x="6866637" y="3799244"/>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13" name="Line 1064"/>
            <p:cNvSpPr>
              <a:spLocks noChangeShapeType="1"/>
            </p:cNvSpPr>
            <p:nvPr/>
          </p:nvSpPr>
          <p:spPr bwMode="auto">
            <a:xfrm>
              <a:off x="6887126" y="3793680"/>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14" name="Line 1065"/>
            <p:cNvSpPr>
              <a:spLocks noChangeShapeType="1"/>
            </p:cNvSpPr>
            <p:nvPr/>
          </p:nvSpPr>
          <p:spPr bwMode="auto">
            <a:xfrm>
              <a:off x="6908545" y="3788115"/>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15" name="Line 1066"/>
            <p:cNvSpPr>
              <a:spLocks noChangeShapeType="1"/>
            </p:cNvSpPr>
            <p:nvPr/>
          </p:nvSpPr>
          <p:spPr bwMode="auto">
            <a:xfrm>
              <a:off x="6928102" y="3782550"/>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16" name="Line 1067"/>
            <p:cNvSpPr>
              <a:spLocks noChangeShapeType="1"/>
            </p:cNvSpPr>
            <p:nvPr/>
          </p:nvSpPr>
          <p:spPr bwMode="auto">
            <a:xfrm>
              <a:off x="6947660" y="377698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17" name="Line 1068"/>
            <p:cNvSpPr>
              <a:spLocks noChangeShapeType="1"/>
            </p:cNvSpPr>
            <p:nvPr/>
          </p:nvSpPr>
          <p:spPr bwMode="auto">
            <a:xfrm>
              <a:off x="6969079" y="3771421"/>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18" name="Line 1069"/>
            <p:cNvSpPr>
              <a:spLocks noChangeShapeType="1"/>
            </p:cNvSpPr>
            <p:nvPr/>
          </p:nvSpPr>
          <p:spPr bwMode="auto">
            <a:xfrm>
              <a:off x="6988637" y="3765857"/>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19" name="Line 1070"/>
            <p:cNvSpPr>
              <a:spLocks noChangeShapeType="1"/>
            </p:cNvSpPr>
            <p:nvPr/>
          </p:nvSpPr>
          <p:spPr bwMode="auto">
            <a:xfrm>
              <a:off x="7008194" y="3763075"/>
              <a:ext cx="1863" cy="2783"/>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20" name="Line 1071"/>
            <p:cNvSpPr>
              <a:spLocks noChangeShapeType="1"/>
            </p:cNvSpPr>
            <p:nvPr/>
          </p:nvSpPr>
          <p:spPr bwMode="auto">
            <a:xfrm>
              <a:off x="7027750" y="375194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21" name="Line 1072"/>
            <p:cNvSpPr>
              <a:spLocks noChangeShapeType="1"/>
            </p:cNvSpPr>
            <p:nvPr/>
          </p:nvSpPr>
          <p:spPr bwMode="auto">
            <a:xfrm>
              <a:off x="7049170" y="3746381"/>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22" name="Line 1073"/>
            <p:cNvSpPr>
              <a:spLocks noChangeShapeType="1"/>
            </p:cNvSpPr>
            <p:nvPr/>
          </p:nvSpPr>
          <p:spPr bwMode="auto">
            <a:xfrm>
              <a:off x="7068728" y="3735252"/>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23" name="Line 1074"/>
            <p:cNvSpPr>
              <a:spLocks noChangeShapeType="1"/>
            </p:cNvSpPr>
            <p:nvPr/>
          </p:nvSpPr>
          <p:spPr bwMode="auto">
            <a:xfrm>
              <a:off x="7089216" y="3724123"/>
              <a:ext cx="931"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24" name="Line 1075"/>
            <p:cNvSpPr>
              <a:spLocks noChangeShapeType="1"/>
            </p:cNvSpPr>
            <p:nvPr/>
          </p:nvSpPr>
          <p:spPr bwMode="auto">
            <a:xfrm>
              <a:off x="7110635" y="3707429"/>
              <a:ext cx="931"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25" name="Line 1076"/>
            <p:cNvSpPr>
              <a:spLocks noChangeShapeType="1"/>
            </p:cNvSpPr>
            <p:nvPr/>
          </p:nvSpPr>
          <p:spPr bwMode="auto">
            <a:xfrm>
              <a:off x="7130193" y="369351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26" name="Line 1077"/>
            <p:cNvSpPr>
              <a:spLocks noChangeShapeType="1"/>
            </p:cNvSpPr>
            <p:nvPr/>
          </p:nvSpPr>
          <p:spPr bwMode="auto">
            <a:xfrm>
              <a:off x="7149749" y="3676823"/>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27" name="Line 1078"/>
            <p:cNvSpPr>
              <a:spLocks noChangeShapeType="1"/>
            </p:cNvSpPr>
            <p:nvPr/>
          </p:nvSpPr>
          <p:spPr bwMode="auto">
            <a:xfrm>
              <a:off x="7171170" y="3660129"/>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28" name="Line 1079"/>
            <p:cNvSpPr>
              <a:spLocks noChangeShapeType="1"/>
            </p:cNvSpPr>
            <p:nvPr/>
          </p:nvSpPr>
          <p:spPr bwMode="auto">
            <a:xfrm>
              <a:off x="7190727" y="3643435"/>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29" name="Line 1080"/>
            <p:cNvSpPr>
              <a:spLocks noChangeShapeType="1"/>
            </p:cNvSpPr>
            <p:nvPr/>
          </p:nvSpPr>
          <p:spPr bwMode="auto">
            <a:xfrm>
              <a:off x="7210283" y="3629524"/>
              <a:ext cx="1863" cy="2783"/>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30" name="Line 1081"/>
            <p:cNvSpPr>
              <a:spLocks noChangeShapeType="1"/>
            </p:cNvSpPr>
            <p:nvPr/>
          </p:nvSpPr>
          <p:spPr bwMode="auto">
            <a:xfrm>
              <a:off x="7229840" y="3612830"/>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31" name="Line 1082"/>
            <p:cNvSpPr>
              <a:spLocks noChangeShapeType="1"/>
            </p:cNvSpPr>
            <p:nvPr/>
          </p:nvSpPr>
          <p:spPr bwMode="auto">
            <a:xfrm>
              <a:off x="7251260" y="359613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32" name="Line 1083"/>
            <p:cNvSpPr>
              <a:spLocks noChangeShapeType="1"/>
            </p:cNvSpPr>
            <p:nvPr/>
          </p:nvSpPr>
          <p:spPr bwMode="auto">
            <a:xfrm>
              <a:off x="7270817" y="3573878"/>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33" name="Line 1084"/>
            <p:cNvSpPr>
              <a:spLocks noChangeShapeType="1"/>
            </p:cNvSpPr>
            <p:nvPr/>
          </p:nvSpPr>
          <p:spPr bwMode="auto">
            <a:xfrm>
              <a:off x="7290375" y="355996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34" name="Line 1085"/>
            <p:cNvSpPr>
              <a:spLocks noChangeShapeType="1"/>
            </p:cNvSpPr>
            <p:nvPr/>
          </p:nvSpPr>
          <p:spPr bwMode="auto">
            <a:xfrm>
              <a:off x="7311794" y="3537707"/>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35" name="Line 1086"/>
            <p:cNvSpPr>
              <a:spLocks noChangeShapeType="1"/>
            </p:cNvSpPr>
            <p:nvPr/>
          </p:nvSpPr>
          <p:spPr bwMode="auto">
            <a:xfrm>
              <a:off x="7332282" y="3515449"/>
              <a:ext cx="931"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36" name="Line 1087"/>
            <p:cNvSpPr>
              <a:spLocks noChangeShapeType="1"/>
            </p:cNvSpPr>
            <p:nvPr/>
          </p:nvSpPr>
          <p:spPr bwMode="auto">
            <a:xfrm>
              <a:off x="7351840" y="3490409"/>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37" name="Line 1088"/>
            <p:cNvSpPr>
              <a:spLocks noChangeShapeType="1"/>
            </p:cNvSpPr>
            <p:nvPr/>
          </p:nvSpPr>
          <p:spPr bwMode="auto">
            <a:xfrm>
              <a:off x="7371397" y="3468150"/>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38" name="Line 1089"/>
            <p:cNvSpPr>
              <a:spLocks noChangeShapeType="1"/>
            </p:cNvSpPr>
            <p:nvPr/>
          </p:nvSpPr>
          <p:spPr bwMode="auto">
            <a:xfrm>
              <a:off x="7392816" y="3440327"/>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39" name="Line 1090"/>
            <p:cNvSpPr>
              <a:spLocks noChangeShapeType="1"/>
            </p:cNvSpPr>
            <p:nvPr/>
          </p:nvSpPr>
          <p:spPr bwMode="auto">
            <a:xfrm>
              <a:off x="7412373" y="3415285"/>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40" name="Line 1092"/>
            <p:cNvSpPr>
              <a:spLocks noChangeShapeType="1"/>
            </p:cNvSpPr>
            <p:nvPr/>
          </p:nvSpPr>
          <p:spPr bwMode="auto">
            <a:xfrm>
              <a:off x="7431932" y="3393027"/>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41" name="Line 1093"/>
            <p:cNvSpPr>
              <a:spLocks noChangeShapeType="1"/>
            </p:cNvSpPr>
            <p:nvPr/>
          </p:nvSpPr>
          <p:spPr bwMode="auto">
            <a:xfrm>
              <a:off x="7453351" y="3370769"/>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42" name="Line 1094"/>
            <p:cNvSpPr>
              <a:spLocks noChangeShapeType="1"/>
            </p:cNvSpPr>
            <p:nvPr/>
          </p:nvSpPr>
          <p:spPr bwMode="auto">
            <a:xfrm>
              <a:off x="7472909" y="3345728"/>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43" name="Line 1095"/>
            <p:cNvSpPr>
              <a:spLocks noChangeShapeType="1"/>
            </p:cNvSpPr>
            <p:nvPr/>
          </p:nvSpPr>
          <p:spPr bwMode="auto">
            <a:xfrm>
              <a:off x="7492466" y="3323469"/>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44" name="Line 1096"/>
            <p:cNvSpPr>
              <a:spLocks noChangeShapeType="1"/>
            </p:cNvSpPr>
            <p:nvPr/>
          </p:nvSpPr>
          <p:spPr bwMode="auto">
            <a:xfrm>
              <a:off x="7512022" y="3298428"/>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45" name="Line 1097"/>
            <p:cNvSpPr>
              <a:spLocks noChangeShapeType="1"/>
            </p:cNvSpPr>
            <p:nvPr/>
          </p:nvSpPr>
          <p:spPr bwMode="auto">
            <a:xfrm>
              <a:off x="7533443" y="3276170"/>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46" name="Line 1098"/>
            <p:cNvSpPr>
              <a:spLocks noChangeShapeType="1"/>
            </p:cNvSpPr>
            <p:nvPr/>
          </p:nvSpPr>
          <p:spPr bwMode="auto">
            <a:xfrm>
              <a:off x="7553931" y="325947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47" name="Line 1099"/>
            <p:cNvSpPr>
              <a:spLocks noChangeShapeType="1"/>
            </p:cNvSpPr>
            <p:nvPr/>
          </p:nvSpPr>
          <p:spPr bwMode="auto">
            <a:xfrm>
              <a:off x="7573488" y="3237218"/>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48" name="Line 1100"/>
            <p:cNvSpPr>
              <a:spLocks noChangeShapeType="1"/>
            </p:cNvSpPr>
            <p:nvPr/>
          </p:nvSpPr>
          <p:spPr bwMode="auto">
            <a:xfrm>
              <a:off x="7594908" y="3228871"/>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49" name="Line 1101"/>
            <p:cNvSpPr>
              <a:spLocks noChangeShapeType="1"/>
            </p:cNvSpPr>
            <p:nvPr/>
          </p:nvSpPr>
          <p:spPr bwMode="auto">
            <a:xfrm>
              <a:off x="7614465" y="3217741"/>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50" name="Line 1102"/>
            <p:cNvSpPr>
              <a:spLocks noChangeShapeType="1"/>
            </p:cNvSpPr>
            <p:nvPr/>
          </p:nvSpPr>
          <p:spPr bwMode="auto">
            <a:xfrm>
              <a:off x="7634021" y="3212177"/>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51" name="Line 1103"/>
            <p:cNvSpPr>
              <a:spLocks noChangeShapeType="1"/>
            </p:cNvSpPr>
            <p:nvPr/>
          </p:nvSpPr>
          <p:spPr bwMode="auto">
            <a:xfrm>
              <a:off x="7653579" y="3206612"/>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52" name="Line 1104"/>
            <p:cNvSpPr>
              <a:spLocks noChangeShapeType="1"/>
            </p:cNvSpPr>
            <p:nvPr/>
          </p:nvSpPr>
          <p:spPr bwMode="auto">
            <a:xfrm>
              <a:off x="7674998" y="3195483"/>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53" name="Line 1105"/>
            <p:cNvSpPr>
              <a:spLocks noChangeShapeType="1"/>
            </p:cNvSpPr>
            <p:nvPr/>
          </p:nvSpPr>
          <p:spPr bwMode="auto">
            <a:xfrm>
              <a:off x="7694555" y="3195483"/>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54" name="Line 1106"/>
            <p:cNvSpPr>
              <a:spLocks noChangeShapeType="1"/>
            </p:cNvSpPr>
            <p:nvPr/>
          </p:nvSpPr>
          <p:spPr bwMode="auto">
            <a:xfrm>
              <a:off x="7714113" y="3195483"/>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55" name="Line 1107"/>
            <p:cNvSpPr>
              <a:spLocks noChangeShapeType="1"/>
            </p:cNvSpPr>
            <p:nvPr/>
          </p:nvSpPr>
          <p:spPr bwMode="auto">
            <a:xfrm>
              <a:off x="7735532" y="3195483"/>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56" name="Line 1108"/>
            <p:cNvSpPr>
              <a:spLocks noChangeShapeType="1"/>
            </p:cNvSpPr>
            <p:nvPr/>
          </p:nvSpPr>
          <p:spPr bwMode="auto">
            <a:xfrm>
              <a:off x="7756020" y="3206612"/>
              <a:ext cx="931"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57" name="Line 1109"/>
            <p:cNvSpPr>
              <a:spLocks noChangeShapeType="1"/>
            </p:cNvSpPr>
            <p:nvPr/>
          </p:nvSpPr>
          <p:spPr bwMode="auto">
            <a:xfrm>
              <a:off x="7775578" y="3212177"/>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58" name="Line 1110"/>
            <p:cNvSpPr>
              <a:spLocks noChangeShapeType="1"/>
            </p:cNvSpPr>
            <p:nvPr/>
          </p:nvSpPr>
          <p:spPr bwMode="auto">
            <a:xfrm>
              <a:off x="7796998" y="322330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59" name="Line 1111"/>
            <p:cNvSpPr>
              <a:spLocks noChangeShapeType="1"/>
            </p:cNvSpPr>
            <p:nvPr/>
          </p:nvSpPr>
          <p:spPr bwMode="auto">
            <a:xfrm>
              <a:off x="7816554" y="3228871"/>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60" name="Line 1112"/>
            <p:cNvSpPr>
              <a:spLocks noChangeShapeType="1"/>
            </p:cNvSpPr>
            <p:nvPr/>
          </p:nvSpPr>
          <p:spPr bwMode="auto">
            <a:xfrm>
              <a:off x="7836112" y="3237218"/>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61" name="Line 1113"/>
            <p:cNvSpPr>
              <a:spLocks noChangeShapeType="1"/>
            </p:cNvSpPr>
            <p:nvPr/>
          </p:nvSpPr>
          <p:spPr bwMode="auto">
            <a:xfrm>
              <a:off x="7855669" y="3242782"/>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62" name="Line 1114"/>
            <p:cNvSpPr>
              <a:spLocks noChangeShapeType="1"/>
            </p:cNvSpPr>
            <p:nvPr/>
          </p:nvSpPr>
          <p:spPr bwMode="auto">
            <a:xfrm>
              <a:off x="7877088" y="3253911"/>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63" name="Line 1115"/>
            <p:cNvSpPr>
              <a:spLocks noChangeShapeType="1"/>
            </p:cNvSpPr>
            <p:nvPr/>
          </p:nvSpPr>
          <p:spPr bwMode="auto">
            <a:xfrm>
              <a:off x="7896646" y="3270605"/>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64" name="Line 1116"/>
            <p:cNvSpPr>
              <a:spLocks noChangeShapeType="1"/>
            </p:cNvSpPr>
            <p:nvPr/>
          </p:nvSpPr>
          <p:spPr bwMode="auto">
            <a:xfrm>
              <a:off x="7916203" y="3292864"/>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65" name="Line 1117"/>
            <p:cNvSpPr>
              <a:spLocks noChangeShapeType="1"/>
            </p:cNvSpPr>
            <p:nvPr/>
          </p:nvSpPr>
          <p:spPr bwMode="auto">
            <a:xfrm>
              <a:off x="7937623" y="3312340"/>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66" name="Line 1118"/>
            <p:cNvSpPr>
              <a:spLocks noChangeShapeType="1"/>
            </p:cNvSpPr>
            <p:nvPr/>
          </p:nvSpPr>
          <p:spPr bwMode="auto">
            <a:xfrm>
              <a:off x="7957180" y="3334599"/>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67" name="Line 1119"/>
            <p:cNvSpPr>
              <a:spLocks noChangeShapeType="1"/>
            </p:cNvSpPr>
            <p:nvPr/>
          </p:nvSpPr>
          <p:spPr bwMode="auto">
            <a:xfrm>
              <a:off x="7977668" y="3356857"/>
              <a:ext cx="931"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68" name="Line 1120"/>
            <p:cNvSpPr>
              <a:spLocks noChangeShapeType="1"/>
            </p:cNvSpPr>
            <p:nvPr/>
          </p:nvSpPr>
          <p:spPr bwMode="auto">
            <a:xfrm>
              <a:off x="7997226" y="3376333"/>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69" name="Line 1121"/>
            <p:cNvSpPr>
              <a:spLocks noChangeShapeType="1"/>
            </p:cNvSpPr>
            <p:nvPr/>
          </p:nvSpPr>
          <p:spPr bwMode="auto">
            <a:xfrm>
              <a:off x="8018645" y="3398592"/>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70" name="Line 1122"/>
            <p:cNvSpPr>
              <a:spLocks noChangeShapeType="1"/>
            </p:cNvSpPr>
            <p:nvPr/>
          </p:nvSpPr>
          <p:spPr bwMode="auto">
            <a:xfrm>
              <a:off x="8038202" y="3420850"/>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71" name="Line 1123"/>
            <p:cNvSpPr>
              <a:spLocks noChangeShapeType="1"/>
            </p:cNvSpPr>
            <p:nvPr/>
          </p:nvSpPr>
          <p:spPr bwMode="auto">
            <a:xfrm>
              <a:off x="8057759" y="344032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72" name="Line 1124"/>
            <p:cNvSpPr>
              <a:spLocks noChangeShapeType="1"/>
            </p:cNvSpPr>
            <p:nvPr/>
          </p:nvSpPr>
          <p:spPr bwMode="auto">
            <a:xfrm>
              <a:off x="8079179" y="3457020"/>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73" name="Line 1125"/>
            <p:cNvSpPr>
              <a:spLocks noChangeShapeType="1"/>
            </p:cNvSpPr>
            <p:nvPr/>
          </p:nvSpPr>
          <p:spPr bwMode="auto">
            <a:xfrm>
              <a:off x="8098736" y="3479279"/>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74" name="Line 1126"/>
            <p:cNvSpPr>
              <a:spLocks noChangeShapeType="1"/>
            </p:cNvSpPr>
            <p:nvPr/>
          </p:nvSpPr>
          <p:spPr bwMode="auto">
            <a:xfrm>
              <a:off x="8118293" y="3495973"/>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75" name="Line 1127"/>
            <p:cNvSpPr>
              <a:spLocks noChangeShapeType="1"/>
            </p:cNvSpPr>
            <p:nvPr/>
          </p:nvSpPr>
          <p:spPr bwMode="auto">
            <a:xfrm>
              <a:off x="8137850" y="3509884"/>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76" name="Line 1128"/>
            <p:cNvSpPr>
              <a:spLocks noChangeShapeType="1"/>
            </p:cNvSpPr>
            <p:nvPr/>
          </p:nvSpPr>
          <p:spPr bwMode="auto">
            <a:xfrm>
              <a:off x="8159270" y="3532143"/>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77" name="Line 1129"/>
            <p:cNvSpPr>
              <a:spLocks noChangeShapeType="1"/>
            </p:cNvSpPr>
            <p:nvPr/>
          </p:nvSpPr>
          <p:spPr bwMode="auto">
            <a:xfrm>
              <a:off x="8178827" y="354883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78" name="Line 1130"/>
            <p:cNvSpPr>
              <a:spLocks noChangeShapeType="1"/>
            </p:cNvSpPr>
            <p:nvPr/>
          </p:nvSpPr>
          <p:spPr bwMode="auto">
            <a:xfrm>
              <a:off x="8199315" y="3565530"/>
              <a:ext cx="1863" cy="2782"/>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79" name="Line 1131"/>
            <p:cNvSpPr>
              <a:spLocks noChangeShapeType="1"/>
            </p:cNvSpPr>
            <p:nvPr/>
          </p:nvSpPr>
          <p:spPr bwMode="auto">
            <a:xfrm>
              <a:off x="8220735" y="3579442"/>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80" name="Line 1132"/>
            <p:cNvSpPr>
              <a:spLocks noChangeShapeType="1"/>
            </p:cNvSpPr>
            <p:nvPr/>
          </p:nvSpPr>
          <p:spPr bwMode="auto">
            <a:xfrm>
              <a:off x="8240292" y="359613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81" name="Line 1133"/>
            <p:cNvSpPr>
              <a:spLocks noChangeShapeType="1"/>
            </p:cNvSpPr>
            <p:nvPr/>
          </p:nvSpPr>
          <p:spPr bwMode="auto">
            <a:xfrm>
              <a:off x="8259849" y="3607265"/>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82" name="Line 1134"/>
            <p:cNvSpPr>
              <a:spLocks noChangeShapeType="1"/>
            </p:cNvSpPr>
            <p:nvPr/>
          </p:nvSpPr>
          <p:spPr bwMode="auto">
            <a:xfrm>
              <a:off x="8279406" y="3623959"/>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83" name="Line 1135"/>
            <p:cNvSpPr>
              <a:spLocks noChangeShapeType="1"/>
            </p:cNvSpPr>
            <p:nvPr/>
          </p:nvSpPr>
          <p:spPr bwMode="auto">
            <a:xfrm>
              <a:off x="8300826" y="3637870"/>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84" name="Line 1136"/>
            <p:cNvSpPr>
              <a:spLocks noChangeShapeType="1"/>
            </p:cNvSpPr>
            <p:nvPr/>
          </p:nvSpPr>
          <p:spPr bwMode="auto">
            <a:xfrm>
              <a:off x="8320383" y="3654564"/>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85" name="Line 1137"/>
            <p:cNvSpPr>
              <a:spLocks noChangeShapeType="1"/>
            </p:cNvSpPr>
            <p:nvPr/>
          </p:nvSpPr>
          <p:spPr bwMode="auto">
            <a:xfrm>
              <a:off x="8339940" y="3671258"/>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86" name="Line 1138"/>
            <p:cNvSpPr>
              <a:spLocks noChangeShapeType="1"/>
            </p:cNvSpPr>
            <p:nvPr/>
          </p:nvSpPr>
          <p:spPr bwMode="auto">
            <a:xfrm>
              <a:off x="8361360" y="3687952"/>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87" name="Line 1139"/>
            <p:cNvSpPr>
              <a:spLocks noChangeShapeType="1"/>
            </p:cNvSpPr>
            <p:nvPr/>
          </p:nvSpPr>
          <p:spPr bwMode="auto">
            <a:xfrm>
              <a:off x="8380917" y="3699081"/>
              <a:ext cx="1863" cy="2782"/>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88" name="Line 1140"/>
            <p:cNvSpPr>
              <a:spLocks noChangeShapeType="1"/>
            </p:cNvSpPr>
            <p:nvPr/>
          </p:nvSpPr>
          <p:spPr bwMode="auto">
            <a:xfrm>
              <a:off x="8401405" y="3707428"/>
              <a:ext cx="931"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89" name="Line 1141"/>
            <p:cNvSpPr>
              <a:spLocks noChangeShapeType="1"/>
            </p:cNvSpPr>
            <p:nvPr/>
          </p:nvSpPr>
          <p:spPr bwMode="auto">
            <a:xfrm>
              <a:off x="8422825" y="3718557"/>
              <a:ext cx="931"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90" name="Line 1142"/>
            <p:cNvSpPr>
              <a:spLocks noChangeShapeType="1"/>
            </p:cNvSpPr>
            <p:nvPr/>
          </p:nvSpPr>
          <p:spPr bwMode="auto">
            <a:xfrm>
              <a:off x="8442382" y="3729687"/>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91" name="Line 1143"/>
            <p:cNvSpPr>
              <a:spLocks noChangeShapeType="1"/>
            </p:cNvSpPr>
            <p:nvPr/>
          </p:nvSpPr>
          <p:spPr bwMode="auto">
            <a:xfrm>
              <a:off x="8461939" y="374081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92" name="Line 1144"/>
            <p:cNvSpPr>
              <a:spLocks noChangeShapeType="1"/>
            </p:cNvSpPr>
            <p:nvPr/>
          </p:nvSpPr>
          <p:spPr bwMode="auto">
            <a:xfrm>
              <a:off x="8481497" y="3751945"/>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93" name="Line 1145"/>
            <p:cNvSpPr>
              <a:spLocks noChangeShapeType="1"/>
            </p:cNvSpPr>
            <p:nvPr/>
          </p:nvSpPr>
          <p:spPr bwMode="auto">
            <a:xfrm>
              <a:off x="8502916" y="3765857"/>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94" name="Line 1146"/>
            <p:cNvSpPr>
              <a:spLocks noChangeShapeType="1"/>
            </p:cNvSpPr>
            <p:nvPr/>
          </p:nvSpPr>
          <p:spPr bwMode="auto">
            <a:xfrm>
              <a:off x="8522473" y="3771421"/>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95" name="Line 1147"/>
            <p:cNvSpPr>
              <a:spLocks noChangeShapeType="1"/>
            </p:cNvSpPr>
            <p:nvPr/>
          </p:nvSpPr>
          <p:spPr bwMode="auto">
            <a:xfrm>
              <a:off x="8542030" y="377698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96" name="Line 1148"/>
            <p:cNvSpPr>
              <a:spLocks noChangeShapeType="1"/>
            </p:cNvSpPr>
            <p:nvPr/>
          </p:nvSpPr>
          <p:spPr bwMode="auto">
            <a:xfrm>
              <a:off x="8563450" y="3782551"/>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97" name="Line 1149"/>
            <p:cNvSpPr>
              <a:spLocks noChangeShapeType="1"/>
            </p:cNvSpPr>
            <p:nvPr/>
          </p:nvSpPr>
          <p:spPr bwMode="auto">
            <a:xfrm>
              <a:off x="8583007" y="3788115"/>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98" name="Line 1150"/>
            <p:cNvSpPr>
              <a:spLocks noChangeShapeType="1"/>
            </p:cNvSpPr>
            <p:nvPr/>
          </p:nvSpPr>
          <p:spPr bwMode="auto">
            <a:xfrm>
              <a:off x="8602564" y="3799244"/>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799" name="Line 1151"/>
            <p:cNvSpPr>
              <a:spLocks noChangeShapeType="1"/>
            </p:cNvSpPr>
            <p:nvPr/>
          </p:nvSpPr>
          <p:spPr bwMode="auto">
            <a:xfrm>
              <a:off x="8623052" y="3804809"/>
              <a:ext cx="931"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00" name="Line 1152"/>
            <p:cNvSpPr>
              <a:spLocks noChangeShapeType="1"/>
            </p:cNvSpPr>
            <p:nvPr/>
          </p:nvSpPr>
          <p:spPr bwMode="auto">
            <a:xfrm>
              <a:off x="8644472" y="3810374"/>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01" name="Line 1153"/>
            <p:cNvSpPr>
              <a:spLocks noChangeShapeType="1"/>
            </p:cNvSpPr>
            <p:nvPr/>
          </p:nvSpPr>
          <p:spPr bwMode="auto">
            <a:xfrm>
              <a:off x="8664030" y="3815938"/>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02" name="Line 1154"/>
            <p:cNvSpPr>
              <a:spLocks noChangeShapeType="1"/>
            </p:cNvSpPr>
            <p:nvPr/>
          </p:nvSpPr>
          <p:spPr bwMode="auto">
            <a:xfrm>
              <a:off x="8683586" y="3821503"/>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03" name="Line 1155"/>
            <p:cNvSpPr>
              <a:spLocks noChangeShapeType="1"/>
            </p:cNvSpPr>
            <p:nvPr/>
          </p:nvSpPr>
          <p:spPr bwMode="auto">
            <a:xfrm>
              <a:off x="8705006" y="3827067"/>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04" name="Line 1156"/>
            <p:cNvSpPr>
              <a:spLocks noChangeShapeType="1"/>
            </p:cNvSpPr>
            <p:nvPr/>
          </p:nvSpPr>
          <p:spPr bwMode="auto">
            <a:xfrm>
              <a:off x="8724563" y="3832632"/>
              <a:ext cx="1863" cy="2782"/>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05" name="Line 1157"/>
            <p:cNvSpPr>
              <a:spLocks noChangeShapeType="1"/>
            </p:cNvSpPr>
            <p:nvPr/>
          </p:nvSpPr>
          <p:spPr bwMode="auto">
            <a:xfrm>
              <a:off x="8744120" y="3835414"/>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06" name="Rectangle 1158"/>
            <p:cNvSpPr>
              <a:spLocks noChangeArrowheads="1"/>
            </p:cNvSpPr>
            <p:nvPr/>
          </p:nvSpPr>
          <p:spPr bwMode="auto">
            <a:xfrm>
              <a:off x="6604014" y="5362903"/>
              <a:ext cx="69847" cy="80687"/>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807" name="Rectangle 1159"/>
            <p:cNvSpPr>
              <a:spLocks noChangeArrowheads="1"/>
            </p:cNvSpPr>
            <p:nvPr/>
          </p:nvSpPr>
          <p:spPr bwMode="auto">
            <a:xfrm>
              <a:off x="6813554" y="5362903"/>
              <a:ext cx="69847" cy="80687"/>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808" name="Rectangle 1160"/>
            <p:cNvSpPr>
              <a:spLocks noChangeArrowheads="1"/>
            </p:cNvSpPr>
            <p:nvPr/>
          </p:nvSpPr>
          <p:spPr bwMode="auto">
            <a:xfrm>
              <a:off x="6883401" y="5362903"/>
              <a:ext cx="69847" cy="80687"/>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809" name="Rectangle 1161"/>
            <p:cNvSpPr>
              <a:spLocks noChangeArrowheads="1"/>
            </p:cNvSpPr>
            <p:nvPr/>
          </p:nvSpPr>
          <p:spPr bwMode="auto">
            <a:xfrm>
              <a:off x="7022164" y="5193182"/>
              <a:ext cx="69847" cy="250408"/>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810" name="Rectangle 1162"/>
            <p:cNvSpPr>
              <a:spLocks noChangeArrowheads="1"/>
            </p:cNvSpPr>
            <p:nvPr/>
          </p:nvSpPr>
          <p:spPr bwMode="auto">
            <a:xfrm>
              <a:off x="7092010" y="5193182"/>
              <a:ext cx="69847" cy="250408"/>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811" name="Rectangle 1163"/>
            <p:cNvSpPr>
              <a:spLocks noChangeArrowheads="1"/>
            </p:cNvSpPr>
            <p:nvPr/>
          </p:nvSpPr>
          <p:spPr bwMode="auto">
            <a:xfrm>
              <a:off x="7161857" y="4856522"/>
              <a:ext cx="67984" cy="587068"/>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812" name="Rectangle 1164"/>
            <p:cNvSpPr>
              <a:spLocks noChangeArrowheads="1"/>
            </p:cNvSpPr>
            <p:nvPr/>
          </p:nvSpPr>
          <p:spPr bwMode="auto">
            <a:xfrm>
              <a:off x="7231705" y="5106930"/>
              <a:ext cx="67984" cy="336660"/>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813" name="Rectangle 1165"/>
            <p:cNvSpPr>
              <a:spLocks noChangeArrowheads="1"/>
            </p:cNvSpPr>
            <p:nvPr/>
          </p:nvSpPr>
          <p:spPr bwMode="auto">
            <a:xfrm>
              <a:off x="7301551" y="4937209"/>
              <a:ext cx="69847" cy="506381"/>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814" name="Rectangle 1166"/>
            <p:cNvSpPr>
              <a:spLocks noChangeArrowheads="1"/>
            </p:cNvSpPr>
            <p:nvPr/>
          </p:nvSpPr>
          <p:spPr bwMode="auto">
            <a:xfrm>
              <a:off x="7371398" y="5023461"/>
              <a:ext cx="69847" cy="420129"/>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815" name="Rectangle 1167"/>
            <p:cNvSpPr>
              <a:spLocks noChangeArrowheads="1"/>
            </p:cNvSpPr>
            <p:nvPr/>
          </p:nvSpPr>
          <p:spPr bwMode="auto">
            <a:xfrm>
              <a:off x="7441245" y="4686801"/>
              <a:ext cx="69847" cy="756789"/>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816" name="Rectangle 1168"/>
            <p:cNvSpPr>
              <a:spLocks noChangeArrowheads="1"/>
            </p:cNvSpPr>
            <p:nvPr/>
          </p:nvSpPr>
          <p:spPr bwMode="auto">
            <a:xfrm>
              <a:off x="7512022" y="4686801"/>
              <a:ext cx="69847" cy="756789"/>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817" name="Rectangle 1169"/>
            <p:cNvSpPr>
              <a:spLocks noChangeArrowheads="1"/>
            </p:cNvSpPr>
            <p:nvPr/>
          </p:nvSpPr>
          <p:spPr bwMode="auto">
            <a:xfrm>
              <a:off x="7581869" y="4856522"/>
              <a:ext cx="69847" cy="587068"/>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818" name="Rectangle 1170"/>
            <p:cNvSpPr>
              <a:spLocks noChangeArrowheads="1"/>
            </p:cNvSpPr>
            <p:nvPr/>
          </p:nvSpPr>
          <p:spPr bwMode="auto">
            <a:xfrm>
              <a:off x="7651716" y="4937209"/>
              <a:ext cx="67984" cy="506381"/>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819" name="Rectangle 1171"/>
            <p:cNvSpPr>
              <a:spLocks noChangeArrowheads="1"/>
            </p:cNvSpPr>
            <p:nvPr/>
          </p:nvSpPr>
          <p:spPr bwMode="auto">
            <a:xfrm>
              <a:off x="7721563" y="4686801"/>
              <a:ext cx="67984" cy="756789"/>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820" name="Rectangle 1172"/>
            <p:cNvSpPr>
              <a:spLocks noChangeArrowheads="1"/>
            </p:cNvSpPr>
            <p:nvPr/>
          </p:nvSpPr>
          <p:spPr bwMode="auto">
            <a:xfrm>
              <a:off x="7791410" y="4514298"/>
              <a:ext cx="69847" cy="929292"/>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821" name="Rectangle 1173"/>
            <p:cNvSpPr>
              <a:spLocks noChangeArrowheads="1"/>
            </p:cNvSpPr>
            <p:nvPr/>
          </p:nvSpPr>
          <p:spPr bwMode="auto">
            <a:xfrm>
              <a:off x="7861257" y="5106930"/>
              <a:ext cx="69847" cy="336660"/>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822" name="Rectangle 1174"/>
            <p:cNvSpPr>
              <a:spLocks noChangeArrowheads="1"/>
            </p:cNvSpPr>
            <p:nvPr/>
          </p:nvSpPr>
          <p:spPr bwMode="auto">
            <a:xfrm>
              <a:off x="7931104" y="4856522"/>
              <a:ext cx="67984" cy="587068"/>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823" name="Rectangle 1175"/>
            <p:cNvSpPr>
              <a:spLocks noChangeArrowheads="1"/>
            </p:cNvSpPr>
            <p:nvPr/>
          </p:nvSpPr>
          <p:spPr bwMode="auto">
            <a:xfrm>
              <a:off x="8000950" y="5362903"/>
              <a:ext cx="67053" cy="80687"/>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824" name="Rectangle 1176"/>
            <p:cNvSpPr>
              <a:spLocks noChangeArrowheads="1"/>
            </p:cNvSpPr>
            <p:nvPr/>
          </p:nvSpPr>
          <p:spPr bwMode="auto">
            <a:xfrm>
              <a:off x="8069866" y="5362903"/>
              <a:ext cx="69847" cy="80687"/>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825" name="Rectangle 1177"/>
            <p:cNvSpPr>
              <a:spLocks noChangeArrowheads="1"/>
            </p:cNvSpPr>
            <p:nvPr/>
          </p:nvSpPr>
          <p:spPr bwMode="auto">
            <a:xfrm>
              <a:off x="8139713" y="5362903"/>
              <a:ext cx="69847" cy="80687"/>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826" name="Rectangle 1178"/>
            <p:cNvSpPr>
              <a:spLocks noChangeArrowheads="1"/>
            </p:cNvSpPr>
            <p:nvPr/>
          </p:nvSpPr>
          <p:spPr bwMode="auto">
            <a:xfrm>
              <a:off x="8209560" y="5279434"/>
              <a:ext cx="67984" cy="164156"/>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827" name="Rectangle 1179"/>
            <p:cNvSpPr>
              <a:spLocks noChangeArrowheads="1"/>
            </p:cNvSpPr>
            <p:nvPr/>
          </p:nvSpPr>
          <p:spPr bwMode="auto">
            <a:xfrm>
              <a:off x="8279406" y="5279434"/>
              <a:ext cx="67984" cy="164156"/>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828" name="Freeform 1180"/>
            <p:cNvSpPr>
              <a:spLocks/>
            </p:cNvSpPr>
            <p:nvPr/>
          </p:nvSpPr>
          <p:spPr bwMode="auto">
            <a:xfrm>
              <a:off x="6745571" y="4792529"/>
              <a:ext cx="1998549" cy="639931"/>
            </a:xfrm>
            <a:custGeom>
              <a:avLst/>
              <a:gdLst>
                <a:gd name="T0" fmla="*/ 2147483647 w 1118"/>
                <a:gd name="T1" fmla="*/ 2147483647 h 120"/>
                <a:gd name="T2" fmla="*/ 2147483647 w 1118"/>
                <a:gd name="T3" fmla="*/ 2147483647 h 120"/>
                <a:gd name="T4" fmla="*/ 2147483647 w 1118"/>
                <a:gd name="T5" fmla="*/ 2147483647 h 120"/>
                <a:gd name="T6" fmla="*/ 2147483647 w 1118"/>
                <a:gd name="T7" fmla="*/ 2147483647 h 120"/>
                <a:gd name="T8" fmla="*/ 2147483647 w 1118"/>
                <a:gd name="T9" fmla="*/ 2147483647 h 120"/>
                <a:gd name="T10" fmla="*/ 2147483647 w 1118"/>
                <a:gd name="T11" fmla="*/ 2147483647 h 120"/>
                <a:gd name="T12" fmla="*/ 2147483647 w 1118"/>
                <a:gd name="T13" fmla="*/ 2147483647 h 120"/>
                <a:gd name="T14" fmla="*/ 2147483647 w 1118"/>
                <a:gd name="T15" fmla="*/ 2147483647 h 120"/>
                <a:gd name="T16" fmla="*/ 2147483647 w 1118"/>
                <a:gd name="T17" fmla="*/ 2147483647 h 120"/>
                <a:gd name="T18" fmla="*/ 2147483647 w 1118"/>
                <a:gd name="T19" fmla="*/ 2147483647 h 120"/>
                <a:gd name="T20" fmla="*/ 2147483647 w 1118"/>
                <a:gd name="T21" fmla="*/ 2147483647 h 120"/>
                <a:gd name="T22" fmla="*/ 2147483647 w 1118"/>
                <a:gd name="T23" fmla="*/ 2147483647 h 120"/>
                <a:gd name="T24" fmla="*/ 2147483647 w 1118"/>
                <a:gd name="T25" fmla="*/ 2147483647 h 120"/>
                <a:gd name="T26" fmla="*/ 2147483647 w 1118"/>
                <a:gd name="T27" fmla="*/ 2147483647 h 120"/>
                <a:gd name="T28" fmla="*/ 2147483647 w 1118"/>
                <a:gd name="T29" fmla="*/ 2147483647 h 120"/>
                <a:gd name="T30" fmla="*/ 2147483647 w 1118"/>
                <a:gd name="T31" fmla="*/ 2147483647 h 120"/>
                <a:gd name="T32" fmla="*/ 2147483647 w 1118"/>
                <a:gd name="T33" fmla="*/ 2147483647 h 120"/>
                <a:gd name="T34" fmla="*/ 2147483647 w 1118"/>
                <a:gd name="T35" fmla="*/ 2147483647 h 120"/>
                <a:gd name="T36" fmla="*/ 2147483647 w 1118"/>
                <a:gd name="T37" fmla="*/ 2147483647 h 120"/>
                <a:gd name="T38" fmla="*/ 2147483647 w 1118"/>
                <a:gd name="T39" fmla="*/ 2147483647 h 120"/>
                <a:gd name="T40" fmla="*/ 2147483647 w 1118"/>
                <a:gd name="T41" fmla="*/ 2147483647 h 120"/>
                <a:gd name="T42" fmla="*/ 2147483647 w 1118"/>
                <a:gd name="T43" fmla="*/ 2147483647 h 120"/>
                <a:gd name="T44" fmla="*/ 2147483647 w 1118"/>
                <a:gd name="T45" fmla="*/ 2147483647 h 120"/>
                <a:gd name="T46" fmla="*/ 2147483647 w 1118"/>
                <a:gd name="T47" fmla="*/ 0 h 120"/>
                <a:gd name="T48" fmla="*/ 2147483647 w 1118"/>
                <a:gd name="T49" fmla="*/ 2147483647 h 120"/>
                <a:gd name="T50" fmla="*/ 2147483647 w 1118"/>
                <a:gd name="T51" fmla="*/ 2147483647 h 120"/>
                <a:gd name="T52" fmla="*/ 2147483647 w 1118"/>
                <a:gd name="T53" fmla="*/ 2147483647 h 120"/>
                <a:gd name="T54" fmla="*/ 2147483647 w 1118"/>
                <a:gd name="T55" fmla="*/ 2147483647 h 120"/>
                <a:gd name="T56" fmla="*/ 2147483647 w 1118"/>
                <a:gd name="T57" fmla="*/ 2147483647 h 120"/>
                <a:gd name="T58" fmla="*/ 2147483647 w 1118"/>
                <a:gd name="T59" fmla="*/ 2147483647 h 120"/>
                <a:gd name="T60" fmla="*/ 2147483647 w 1118"/>
                <a:gd name="T61" fmla="*/ 2147483647 h 120"/>
                <a:gd name="T62" fmla="*/ 2147483647 w 1118"/>
                <a:gd name="T63" fmla="*/ 2147483647 h 120"/>
                <a:gd name="T64" fmla="*/ 2147483647 w 1118"/>
                <a:gd name="T65" fmla="*/ 2147483647 h 120"/>
                <a:gd name="T66" fmla="*/ 2147483647 w 1118"/>
                <a:gd name="T67" fmla="*/ 2147483647 h 120"/>
                <a:gd name="T68" fmla="*/ 2147483647 w 1118"/>
                <a:gd name="T69" fmla="*/ 2147483647 h 120"/>
                <a:gd name="T70" fmla="*/ 2147483647 w 1118"/>
                <a:gd name="T71" fmla="*/ 2147483647 h 120"/>
                <a:gd name="T72" fmla="*/ 2147483647 w 1118"/>
                <a:gd name="T73" fmla="*/ 2147483647 h 120"/>
                <a:gd name="T74" fmla="*/ 2147483647 w 1118"/>
                <a:gd name="T75" fmla="*/ 2147483647 h 120"/>
                <a:gd name="T76" fmla="*/ 2147483647 w 1118"/>
                <a:gd name="T77" fmla="*/ 2147483647 h 120"/>
                <a:gd name="T78" fmla="*/ 2147483647 w 1118"/>
                <a:gd name="T79" fmla="*/ 2147483647 h 120"/>
                <a:gd name="T80" fmla="*/ 2147483647 w 1118"/>
                <a:gd name="T81" fmla="*/ 2147483647 h 120"/>
                <a:gd name="T82" fmla="*/ 2147483647 w 1118"/>
                <a:gd name="T83" fmla="*/ 2147483647 h 120"/>
                <a:gd name="T84" fmla="*/ 2147483647 w 1118"/>
                <a:gd name="T85" fmla="*/ 2147483647 h 120"/>
                <a:gd name="T86" fmla="*/ 2147483647 w 1118"/>
                <a:gd name="T87" fmla="*/ 2147483647 h 120"/>
                <a:gd name="T88" fmla="*/ 2147483647 w 1118"/>
                <a:gd name="T89" fmla="*/ 2147483647 h 120"/>
                <a:gd name="T90" fmla="*/ 2147483647 w 1118"/>
                <a:gd name="T91" fmla="*/ 2147483647 h 120"/>
                <a:gd name="T92" fmla="*/ 2147483647 w 1118"/>
                <a:gd name="T93" fmla="*/ 2147483647 h 120"/>
                <a:gd name="T94" fmla="*/ 2147483647 w 1118"/>
                <a:gd name="T95" fmla="*/ 2147483647 h 120"/>
                <a:gd name="T96" fmla="*/ 2147483647 w 1118"/>
                <a:gd name="T97" fmla="*/ 2147483647 h 120"/>
                <a:gd name="T98" fmla="*/ 2147483647 w 1118"/>
                <a:gd name="T99" fmla="*/ 2147483647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18" h="120">
                  <a:moveTo>
                    <a:pt x="0" y="119"/>
                  </a:moveTo>
                  <a:lnTo>
                    <a:pt x="12" y="119"/>
                  </a:lnTo>
                  <a:lnTo>
                    <a:pt x="23" y="118"/>
                  </a:lnTo>
                  <a:lnTo>
                    <a:pt x="34" y="117"/>
                  </a:lnTo>
                  <a:lnTo>
                    <a:pt x="46" y="116"/>
                  </a:lnTo>
                  <a:lnTo>
                    <a:pt x="57" y="115"/>
                  </a:lnTo>
                  <a:lnTo>
                    <a:pt x="68" y="113"/>
                  </a:lnTo>
                  <a:lnTo>
                    <a:pt x="79" y="112"/>
                  </a:lnTo>
                  <a:lnTo>
                    <a:pt x="91" y="111"/>
                  </a:lnTo>
                  <a:lnTo>
                    <a:pt x="102" y="110"/>
                  </a:lnTo>
                  <a:lnTo>
                    <a:pt x="113" y="109"/>
                  </a:lnTo>
                  <a:lnTo>
                    <a:pt x="125" y="108"/>
                  </a:lnTo>
                  <a:lnTo>
                    <a:pt x="136" y="107"/>
                  </a:lnTo>
                  <a:lnTo>
                    <a:pt x="147" y="106"/>
                  </a:lnTo>
                  <a:lnTo>
                    <a:pt x="158" y="104"/>
                  </a:lnTo>
                  <a:lnTo>
                    <a:pt x="170" y="103"/>
                  </a:lnTo>
                  <a:lnTo>
                    <a:pt x="181" y="101"/>
                  </a:lnTo>
                  <a:lnTo>
                    <a:pt x="192" y="99"/>
                  </a:lnTo>
                  <a:lnTo>
                    <a:pt x="204" y="96"/>
                  </a:lnTo>
                  <a:lnTo>
                    <a:pt x="215" y="93"/>
                  </a:lnTo>
                  <a:lnTo>
                    <a:pt x="226" y="90"/>
                  </a:lnTo>
                  <a:lnTo>
                    <a:pt x="238" y="87"/>
                  </a:lnTo>
                  <a:lnTo>
                    <a:pt x="249" y="84"/>
                  </a:lnTo>
                  <a:lnTo>
                    <a:pt x="260" y="81"/>
                  </a:lnTo>
                  <a:lnTo>
                    <a:pt x="271" y="78"/>
                  </a:lnTo>
                  <a:lnTo>
                    <a:pt x="283" y="75"/>
                  </a:lnTo>
                  <a:lnTo>
                    <a:pt x="294" y="72"/>
                  </a:lnTo>
                  <a:lnTo>
                    <a:pt x="305" y="68"/>
                  </a:lnTo>
                  <a:lnTo>
                    <a:pt x="317" y="64"/>
                  </a:lnTo>
                  <a:lnTo>
                    <a:pt x="328" y="60"/>
                  </a:lnTo>
                  <a:lnTo>
                    <a:pt x="339" y="56"/>
                  </a:lnTo>
                  <a:lnTo>
                    <a:pt x="350" y="51"/>
                  </a:lnTo>
                  <a:lnTo>
                    <a:pt x="362" y="46"/>
                  </a:lnTo>
                  <a:lnTo>
                    <a:pt x="373" y="41"/>
                  </a:lnTo>
                  <a:lnTo>
                    <a:pt x="384" y="37"/>
                  </a:lnTo>
                  <a:lnTo>
                    <a:pt x="396" y="33"/>
                  </a:lnTo>
                  <a:lnTo>
                    <a:pt x="407" y="28"/>
                  </a:lnTo>
                  <a:lnTo>
                    <a:pt x="418" y="24"/>
                  </a:lnTo>
                  <a:lnTo>
                    <a:pt x="429" y="20"/>
                  </a:lnTo>
                  <a:lnTo>
                    <a:pt x="441" y="16"/>
                  </a:lnTo>
                  <a:lnTo>
                    <a:pt x="452" y="12"/>
                  </a:lnTo>
                  <a:lnTo>
                    <a:pt x="463" y="9"/>
                  </a:lnTo>
                  <a:lnTo>
                    <a:pt x="475" y="6"/>
                  </a:lnTo>
                  <a:lnTo>
                    <a:pt x="486" y="4"/>
                  </a:lnTo>
                  <a:lnTo>
                    <a:pt x="497" y="3"/>
                  </a:lnTo>
                  <a:lnTo>
                    <a:pt x="508" y="2"/>
                  </a:lnTo>
                  <a:lnTo>
                    <a:pt x="520" y="0"/>
                  </a:lnTo>
                  <a:lnTo>
                    <a:pt x="531" y="0"/>
                  </a:lnTo>
                  <a:lnTo>
                    <a:pt x="542" y="0"/>
                  </a:lnTo>
                  <a:lnTo>
                    <a:pt x="554" y="1"/>
                  </a:lnTo>
                  <a:lnTo>
                    <a:pt x="565" y="2"/>
                  </a:lnTo>
                  <a:lnTo>
                    <a:pt x="576" y="3"/>
                  </a:lnTo>
                  <a:lnTo>
                    <a:pt x="588" y="5"/>
                  </a:lnTo>
                  <a:lnTo>
                    <a:pt x="599" y="6"/>
                  </a:lnTo>
                  <a:lnTo>
                    <a:pt x="610" y="8"/>
                  </a:lnTo>
                  <a:lnTo>
                    <a:pt x="621" y="9"/>
                  </a:lnTo>
                  <a:lnTo>
                    <a:pt x="633" y="12"/>
                  </a:lnTo>
                  <a:lnTo>
                    <a:pt x="644" y="14"/>
                  </a:lnTo>
                  <a:lnTo>
                    <a:pt x="655" y="18"/>
                  </a:lnTo>
                  <a:lnTo>
                    <a:pt x="667" y="22"/>
                  </a:lnTo>
                  <a:lnTo>
                    <a:pt x="678" y="26"/>
                  </a:lnTo>
                  <a:lnTo>
                    <a:pt x="689" y="30"/>
                  </a:lnTo>
                  <a:lnTo>
                    <a:pt x="700" y="34"/>
                  </a:lnTo>
                  <a:lnTo>
                    <a:pt x="712" y="38"/>
                  </a:lnTo>
                  <a:lnTo>
                    <a:pt x="723" y="42"/>
                  </a:lnTo>
                  <a:lnTo>
                    <a:pt x="734" y="46"/>
                  </a:lnTo>
                  <a:lnTo>
                    <a:pt x="746" y="49"/>
                  </a:lnTo>
                  <a:lnTo>
                    <a:pt x="757" y="53"/>
                  </a:lnTo>
                  <a:lnTo>
                    <a:pt x="768" y="56"/>
                  </a:lnTo>
                  <a:lnTo>
                    <a:pt x="779" y="59"/>
                  </a:lnTo>
                  <a:lnTo>
                    <a:pt x="791" y="63"/>
                  </a:lnTo>
                  <a:lnTo>
                    <a:pt x="802" y="66"/>
                  </a:lnTo>
                  <a:lnTo>
                    <a:pt x="813" y="69"/>
                  </a:lnTo>
                  <a:lnTo>
                    <a:pt x="825" y="72"/>
                  </a:lnTo>
                  <a:lnTo>
                    <a:pt x="836" y="75"/>
                  </a:lnTo>
                  <a:lnTo>
                    <a:pt x="847" y="77"/>
                  </a:lnTo>
                  <a:lnTo>
                    <a:pt x="858" y="80"/>
                  </a:lnTo>
                  <a:lnTo>
                    <a:pt x="870" y="83"/>
                  </a:lnTo>
                  <a:lnTo>
                    <a:pt x="881" y="86"/>
                  </a:lnTo>
                  <a:lnTo>
                    <a:pt x="892" y="89"/>
                  </a:lnTo>
                  <a:lnTo>
                    <a:pt x="904" y="92"/>
                  </a:lnTo>
                  <a:lnTo>
                    <a:pt x="915" y="94"/>
                  </a:lnTo>
                  <a:lnTo>
                    <a:pt x="926" y="96"/>
                  </a:lnTo>
                  <a:lnTo>
                    <a:pt x="938" y="98"/>
                  </a:lnTo>
                  <a:lnTo>
                    <a:pt x="949" y="100"/>
                  </a:lnTo>
                  <a:lnTo>
                    <a:pt x="960" y="102"/>
                  </a:lnTo>
                  <a:lnTo>
                    <a:pt x="971" y="105"/>
                  </a:lnTo>
                  <a:lnTo>
                    <a:pt x="983" y="107"/>
                  </a:lnTo>
                  <a:lnTo>
                    <a:pt x="994" y="108"/>
                  </a:lnTo>
                  <a:lnTo>
                    <a:pt x="1005" y="109"/>
                  </a:lnTo>
                  <a:lnTo>
                    <a:pt x="1017" y="110"/>
                  </a:lnTo>
                  <a:lnTo>
                    <a:pt x="1028" y="112"/>
                  </a:lnTo>
                  <a:lnTo>
                    <a:pt x="1039" y="113"/>
                  </a:lnTo>
                  <a:lnTo>
                    <a:pt x="1050" y="114"/>
                  </a:lnTo>
                  <a:lnTo>
                    <a:pt x="1062" y="115"/>
                  </a:lnTo>
                  <a:lnTo>
                    <a:pt x="1073" y="116"/>
                  </a:lnTo>
                  <a:lnTo>
                    <a:pt x="1084" y="117"/>
                  </a:lnTo>
                  <a:lnTo>
                    <a:pt x="1096" y="118"/>
                  </a:lnTo>
                  <a:lnTo>
                    <a:pt x="1107" y="119"/>
                  </a:lnTo>
                  <a:lnTo>
                    <a:pt x="1118" y="120"/>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7200" eaLnBrk="1" hangingPunct="1"/>
              <a:endParaRPr lang="en-US" sz="1800" b="0">
                <a:solidFill>
                  <a:prstClr val="black"/>
                </a:solidFill>
                <a:ea typeface="ＭＳ Ｐゴシック" charset="0"/>
              </a:endParaRPr>
            </a:p>
          </p:txBody>
        </p:sp>
        <p:sp>
          <p:nvSpPr>
            <p:cNvPr id="47829" name="Line 1181"/>
            <p:cNvSpPr>
              <a:spLocks noChangeShapeType="1"/>
            </p:cNvSpPr>
            <p:nvPr/>
          </p:nvSpPr>
          <p:spPr bwMode="auto">
            <a:xfrm>
              <a:off x="6745571" y="542689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30" name="Line 1182"/>
            <p:cNvSpPr>
              <a:spLocks noChangeShapeType="1"/>
            </p:cNvSpPr>
            <p:nvPr/>
          </p:nvSpPr>
          <p:spPr bwMode="auto">
            <a:xfrm>
              <a:off x="6766990" y="542689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31" name="Line 1183"/>
            <p:cNvSpPr>
              <a:spLocks noChangeShapeType="1"/>
            </p:cNvSpPr>
            <p:nvPr/>
          </p:nvSpPr>
          <p:spPr bwMode="auto">
            <a:xfrm>
              <a:off x="6786547" y="5421332"/>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32" name="Line 1184"/>
            <p:cNvSpPr>
              <a:spLocks noChangeShapeType="1"/>
            </p:cNvSpPr>
            <p:nvPr/>
          </p:nvSpPr>
          <p:spPr bwMode="auto">
            <a:xfrm>
              <a:off x="6806105" y="5418549"/>
              <a:ext cx="1863" cy="2782"/>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33" name="Line 1185"/>
            <p:cNvSpPr>
              <a:spLocks noChangeShapeType="1"/>
            </p:cNvSpPr>
            <p:nvPr/>
          </p:nvSpPr>
          <p:spPr bwMode="auto">
            <a:xfrm>
              <a:off x="6827524" y="5412985"/>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34" name="Line 1186"/>
            <p:cNvSpPr>
              <a:spLocks noChangeShapeType="1"/>
            </p:cNvSpPr>
            <p:nvPr/>
          </p:nvSpPr>
          <p:spPr bwMode="auto">
            <a:xfrm>
              <a:off x="6847081" y="5407420"/>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35" name="Line 1187"/>
            <p:cNvSpPr>
              <a:spLocks noChangeShapeType="1"/>
            </p:cNvSpPr>
            <p:nvPr/>
          </p:nvSpPr>
          <p:spPr bwMode="auto">
            <a:xfrm>
              <a:off x="6866639" y="5396291"/>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36" name="Line 1188"/>
            <p:cNvSpPr>
              <a:spLocks noChangeShapeType="1"/>
            </p:cNvSpPr>
            <p:nvPr/>
          </p:nvSpPr>
          <p:spPr bwMode="auto">
            <a:xfrm>
              <a:off x="6887127" y="539072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37" name="Line 1189"/>
            <p:cNvSpPr>
              <a:spLocks noChangeShapeType="1"/>
            </p:cNvSpPr>
            <p:nvPr/>
          </p:nvSpPr>
          <p:spPr bwMode="auto">
            <a:xfrm>
              <a:off x="6908546" y="5385161"/>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38" name="Line 1190"/>
            <p:cNvSpPr>
              <a:spLocks noChangeShapeType="1"/>
            </p:cNvSpPr>
            <p:nvPr/>
          </p:nvSpPr>
          <p:spPr bwMode="auto">
            <a:xfrm>
              <a:off x="6928104" y="5379597"/>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39" name="Line 1191"/>
            <p:cNvSpPr>
              <a:spLocks noChangeShapeType="1"/>
            </p:cNvSpPr>
            <p:nvPr/>
          </p:nvSpPr>
          <p:spPr bwMode="auto">
            <a:xfrm>
              <a:off x="6947661" y="5374032"/>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40" name="Line 1192"/>
            <p:cNvSpPr>
              <a:spLocks noChangeShapeType="1"/>
            </p:cNvSpPr>
            <p:nvPr/>
          </p:nvSpPr>
          <p:spPr bwMode="auto">
            <a:xfrm>
              <a:off x="6969080" y="5368468"/>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41" name="Line 1193"/>
            <p:cNvSpPr>
              <a:spLocks noChangeShapeType="1"/>
            </p:cNvSpPr>
            <p:nvPr/>
          </p:nvSpPr>
          <p:spPr bwMode="auto">
            <a:xfrm>
              <a:off x="6988638" y="5362903"/>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42" name="Line 1194"/>
            <p:cNvSpPr>
              <a:spLocks noChangeShapeType="1"/>
            </p:cNvSpPr>
            <p:nvPr/>
          </p:nvSpPr>
          <p:spPr bwMode="auto">
            <a:xfrm>
              <a:off x="7008194" y="5357338"/>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43" name="Line 1195"/>
            <p:cNvSpPr>
              <a:spLocks noChangeShapeType="1"/>
            </p:cNvSpPr>
            <p:nvPr/>
          </p:nvSpPr>
          <p:spPr bwMode="auto">
            <a:xfrm>
              <a:off x="7027751" y="5348991"/>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44" name="Line 1196"/>
            <p:cNvSpPr>
              <a:spLocks noChangeShapeType="1"/>
            </p:cNvSpPr>
            <p:nvPr/>
          </p:nvSpPr>
          <p:spPr bwMode="auto">
            <a:xfrm>
              <a:off x="7049172" y="5343427"/>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45" name="Line 1197"/>
            <p:cNvSpPr>
              <a:spLocks noChangeShapeType="1"/>
            </p:cNvSpPr>
            <p:nvPr/>
          </p:nvSpPr>
          <p:spPr bwMode="auto">
            <a:xfrm>
              <a:off x="7068728" y="5332298"/>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46" name="Line 1198"/>
            <p:cNvSpPr>
              <a:spLocks noChangeShapeType="1"/>
            </p:cNvSpPr>
            <p:nvPr/>
          </p:nvSpPr>
          <p:spPr bwMode="auto">
            <a:xfrm>
              <a:off x="7089216" y="5321168"/>
              <a:ext cx="931"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47" name="Line 1199"/>
            <p:cNvSpPr>
              <a:spLocks noChangeShapeType="1"/>
            </p:cNvSpPr>
            <p:nvPr/>
          </p:nvSpPr>
          <p:spPr bwMode="auto">
            <a:xfrm>
              <a:off x="7110637" y="5304474"/>
              <a:ext cx="931"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48" name="Line 1200"/>
            <p:cNvSpPr>
              <a:spLocks noChangeShapeType="1"/>
            </p:cNvSpPr>
            <p:nvPr/>
          </p:nvSpPr>
          <p:spPr bwMode="auto">
            <a:xfrm>
              <a:off x="7130194" y="5287781"/>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49" name="Line 1201"/>
            <p:cNvSpPr>
              <a:spLocks noChangeShapeType="1"/>
            </p:cNvSpPr>
            <p:nvPr/>
          </p:nvSpPr>
          <p:spPr bwMode="auto">
            <a:xfrm>
              <a:off x="7149750" y="5273869"/>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50" name="Line 1202"/>
            <p:cNvSpPr>
              <a:spLocks noChangeShapeType="1"/>
            </p:cNvSpPr>
            <p:nvPr/>
          </p:nvSpPr>
          <p:spPr bwMode="auto">
            <a:xfrm>
              <a:off x="7171171" y="5257175"/>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51" name="Line 1203"/>
            <p:cNvSpPr>
              <a:spLocks noChangeShapeType="1"/>
            </p:cNvSpPr>
            <p:nvPr/>
          </p:nvSpPr>
          <p:spPr bwMode="auto">
            <a:xfrm>
              <a:off x="7190727" y="5240481"/>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52" name="Line 1204"/>
            <p:cNvSpPr>
              <a:spLocks noChangeShapeType="1"/>
            </p:cNvSpPr>
            <p:nvPr/>
          </p:nvSpPr>
          <p:spPr bwMode="auto">
            <a:xfrm>
              <a:off x="7210284" y="5223787"/>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53" name="Line 1205"/>
            <p:cNvSpPr>
              <a:spLocks noChangeShapeType="1"/>
            </p:cNvSpPr>
            <p:nvPr/>
          </p:nvSpPr>
          <p:spPr bwMode="auto">
            <a:xfrm>
              <a:off x="7229842" y="520987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54" name="Line 1206"/>
            <p:cNvSpPr>
              <a:spLocks noChangeShapeType="1"/>
            </p:cNvSpPr>
            <p:nvPr/>
          </p:nvSpPr>
          <p:spPr bwMode="auto">
            <a:xfrm>
              <a:off x="7251261" y="5193182"/>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55" name="Line 1207"/>
            <p:cNvSpPr>
              <a:spLocks noChangeShapeType="1"/>
            </p:cNvSpPr>
            <p:nvPr/>
          </p:nvSpPr>
          <p:spPr bwMode="auto">
            <a:xfrm>
              <a:off x="7270818" y="5176488"/>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56" name="Line 1208"/>
            <p:cNvSpPr>
              <a:spLocks noChangeShapeType="1"/>
            </p:cNvSpPr>
            <p:nvPr/>
          </p:nvSpPr>
          <p:spPr bwMode="auto">
            <a:xfrm>
              <a:off x="7290376" y="5157012"/>
              <a:ext cx="1863" cy="2782"/>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57" name="Line 1209"/>
            <p:cNvSpPr>
              <a:spLocks noChangeShapeType="1"/>
            </p:cNvSpPr>
            <p:nvPr/>
          </p:nvSpPr>
          <p:spPr bwMode="auto">
            <a:xfrm>
              <a:off x="7311795" y="5134754"/>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58" name="Line 1210"/>
            <p:cNvSpPr>
              <a:spLocks noChangeShapeType="1"/>
            </p:cNvSpPr>
            <p:nvPr/>
          </p:nvSpPr>
          <p:spPr bwMode="auto">
            <a:xfrm>
              <a:off x="7332283" y="5112495"/>
              <a:ext cx="931"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59" name="Line 1211"/>
            <p:cNvSpPr>
              <a:spLocks noChangeShapeType="1"/>
            </p:cNvSpPr>
            <p:nvPr/>
          </p:nvSpPr>
          <p:spPr bwMode="auto">
            <a:xfrm>
              <a:off x="7351841" y="5090237"/>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60" name="Line 1212"/>
            <p:cNvSpPr>
              <a:spLocks noChangeShapeType="1"/>
            </p:cNvSpPr>
            <p:nvPr/>
          </p:nvSpPr>
          <p:spPr bwMode="auto">
            <a:xfrm>
              <a:off x="7371398" y="506519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61" name="Line 1213"/>
            <p:cNvSpPr>
              <a:spLocks noChangeShapeType="1"/>
            </p:cNvSpPr>
            <p:nvPr/>
          </p:nvSpPr>
          <p:spPr bwMode="auto">
            <a:xfrm>
              <a:off x="7392817" y="5037373"/>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62" name="Line 1214"/>
            <p:cNvSpPr>
              <a:spLocks noChangeShapeType="1"/>
            </p:cNvSpPr>
            <p:nvPr/>
          </p:nvSpPr>
          <p:spPr bwMode="auto">
            <a:xfrm>
              <a:off x="7412375" y="5012332"/>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63" name="Line 1215"/>
            <p:cNvSpPr>
              <a:spLocks noChangeShapeType="1"/>
            </p:cNvSpPr>
            <p:nvPr/>
          </p:nvSpPr>
          <p:spPr bwMode="auto">
            <a:xfrm>
              <a:off x="7431932" y="4990073"/>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64" name="Line 1216"/>
            <p:cNvSpPr>
              <a:spLocks noChangeShapeType="1"/>
            </p:cNvSpPr>
            <p:nvPr/>
          </p:nvSpPr>
          <p:spPr bwMode="auto">
            <a:xfrm>
              <a:off x="7453351" y="4967815"/>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65" name="Line 1217"/>
            <p:cNvSpPr>
              <a:spLocks noChangeShapeType="1"/>
            </p:cNvSpPr>
            <p:nvPr/>
          </p:nvSpPr>
          <p:spPr bwMode="auto">
            <a:xfrm>
              <a:off x="7472909" y="4942774"/>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66" name="Line 1218"/>
            <p:cNvSpPr>
              <a:spLocks noChangeShapeType="1"/>
            </p:cNvSpPr>
            <p:nvPr/>
          </p:nvSpPr>
          <p:spPr bwMode="auto">
            <a:xfrm>
              <a:off x="7492466" y="492051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67" name="Line 1219"/>
            <p:cNvSpPr>
              <a:spLocks noChangeShapeType="1"/>
            </p:cNvSpPr>
            <p:nvPr/>
          </p:nvSpPr>
          <p:spPr bwMode="auto">
            <a:xfrm>
              <a:off x="7512022" y="4898257"/>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68" name="Line 1220"/>
            <p:cNvSpPr>
              <a:spLocks noChangeShapeType="1"/>
            </p:cNvSpPr>
            <p:nvPr/>
          </p:nvSpPr>
          <p:spPr bwMode="auto">
            <a:xfrm>
              <a:off x="7533443" y="4878781"/>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69" name="Line 1221"/>
            <p:cNvSpPr>
              <a:spLocks noChangeShapeType="1"/>
            </p:cNvSpPr>
            <p:nvPr/>
          </p:nvSpPr>
          <p:spPr bwMode="auto">
            <a:xfrm>
              <a:off x="7553931" y="4856522"/>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70" name="Line 1222"/>
            <p:cNvSpPr>
              <a:spLocks noChangeShapeType="1"/>
            </p:cNvSpPr>
            <p:nvPr/>
          </p:nvSpPr>
          <p:spPr bwMode="auto">
            <a:xfrm>
              <a:off x="7573488" y="4839829"/>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71" name="Line 1223"/>
            <p:cNvSpPr>
              <a:spLocks noChangeShapeType="1"/>
            </p:cNvSpPr>
            <p:nvPr/>
          </p:nvSpPr>
          <p:spPr bwMode="auto">
            <a:xfrm>
              <a:off x="7594908" y="4825917"/>
              <a:ext cx="1863" cy="2782"/>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72" name="Line 1224"/>
            <p:cNvSpPr>
              <a:spLocks noChangeShapeType="1"/>
            </p:cNvSpPr>
            <p:nvPr/>
          </p:nvSpPr>
          <p:spPr bwMode="auto">
            <a:xfrm>
              <a:off x="7614465" y="4814788"/>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73" name="Line 1225"/>
            <p:cNvSpPr>
              <a:spLocks noChangeShapeType="1"/>
            </p:cNvSpPr>
            <p:nvPr/>
          </p:nvSpPr>
          <p:spPr bwMode="auto">
            <a:xfrm>
              <a:off x="7634021" y="4809223"/>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74" name="Line 1226"/>
            <p:cNvSpPr>
              <a:spLocks noChangeShapeType="1"/>
            </p:cNvSpPr>
            <p:nvPr/>
          </p:nvSpPr>
          <p:spPr bwMode="auto">
            <a:xfrm>
              <a:off x="7653579" y="4803659"/>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75" name="Line 1227"/>
            <p:cNvSpPr>
              <a:spLocks noChangeShapeType="1"/>
            </p:cNvSpPr>
            <p:nvPr/>
          </p:nvSpPr>
          <p:spPr bwMode="auto">
            <a:xfrm>
              <a:off x="7674998" y="4792529"/>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76" name="Line 1228"/>
            <p:cNvSpPr>
              <a:spLocks noChangeShapeType="1"/>
            </p:cNvSpPr>
            <p:nvPr/>
          </p:nvSpPr>
          <p:spPr bwMode="auto">
            <a:xfrm>
              <a:off x="7694555" y="4792529"/>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77" name="Line 1229"/>
            <p:cNvSpPr>
              <a:spLocks noChangeShapeType="1"/>
            </p:cNvSpPr>
            <p:nvPr/>
          </p:nvSpPr>
          <p:spPr bwMode="auto">
            <a:xfrm>
              <a:off x="7714113" y="4792529"/>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78" name="Line 1230"/>
            <p:cNvSpPr>
              <a:spLocks noChangeShapeType="1"/>
            </p:cNvSpPr>
            <p:nvPr/>
          </p:nvSpPr>
          <p:spPr bwMode="auto">
            <a:xfrm>
              <a:off x="7735532" y="4798094"/>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79" name="Line 1231"/>
            <p:cNvSpPr>
              <a:spLocks noChangeShapeType="1"/>
            </p:cNvSpPr>
            <p:nvPr/>
          </p:nvSpPr>
          <p:spPr bwMode="auto">
            <a:xfrm>
              <a:off x="7756020" y="4803659"/>
              <a:ext cx="931"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80" name="Line 1232"/>
            <p:cNvSpPr>
              <a:spLocks noChangeShapeType="1"/>
            </p:cNvSpPr>
            <p:nvPr/>
          </p:nvSpPr>
          <p:spPr bwMode="auto">
            <a:xfrm>
              <a:off x="7775578" y="4809223"/>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81" name="Line 1233"/>
            <p:cNvSpPr>
              <a:spLocks noChangeShapeType="1"/>
            </p:cNvSpPr>
            <p:nvPr/>
          </p:nvSpPr>
          <p:spPr bwMode="auto">
            <a:xfrm>
              <a:off x="7796998" y="4820352"/>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82" name="Line 1234"/>
            <p:cNvSpPr>
              <a:spLocks noChangeShapeType="1"/>
            </p:cNvSpPr>
            <p:nvPr/>
          </p:nvSpPr>
          <p:spPr bwMode="auto">
            <a:xfrm>
              <a:off x="7816554" y="4825917"/>
              <a:ext cx="1863" cy="2782"/>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83" name="Line 1235"/>
            <p:cNvSpPr>
              <a:spLocks noChangeShapeType="1"/>
            </p:cNvSpPr>
            <p:nvPr/>
          </p:nvSpPr>
          <p:spPr bwMode="auto">
            <a:xfrm>
              <a:off x="7836112" y="4834264"/>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84" name="Line 1236"/>
            <p:cNvSpPr>
              <a:spLocks noChangeShapeType="1"/>
            </p:cNvSpPr>
            <p:nvPr/>
          </p:nvSpPr>
          <p:spPr bwMode="auto">
            <a:xfrm>
              <a:off x="7855669" y="4839829"/>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85" name="Line 1237"/>
            <p:cNvSpPr>
              <a:spLocks noChangeShapeType="1"/>
            </p:cNvSpPr>
            <p:nvPr/>
          </p:nvSpPr>
          <p:spPr bwMode="auto">
            <a:xfrm>
              <a:off x="7877088" y="4856522"/>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86" name="Line 1238"/>
            <p:cNvSpPr>
              <a:spLocks noChangeShapeType="1"/>
            </p:cNvSpPr>
            <p:nvPr/>
          </p:nvSpPr>
          <p:spPr bwMode="auto">
            <a:xfrm>
              <a:off x="7896646" y="4867652"/>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87" name="Line 1239"/>
            <p:cNvSpPr>
              <a:spLocks noChangeShapeType="1"/>
            </p:cNvSpPr>
            <p:nvPr/>
          </p:nvSpPr>
          <p:spPr bwMode="auto">
            <a:xfrm>
              <a:off x="7916203" y="4889910"/>
              <a:ext cx="1863" cy="2782"/>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88" name="Line 1240"/>
            <p:cNvSpPr>
              <a:spLocks noChangeShapeType="1"/>
            </p:cNvSpPr>
            <p:nvPr/>
          </p:nvSpPr>
          <p:spPr bwMode="auto">
            <a:xfrm>
              <a:off x="7937623" y="490938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89" name="Line 1241"/>
            <p:cNvSpPr>
              <a:spLocks noChangeShapeType="1"/>
            </p:cNvSpPr>
            <p:nvPr/>
          </p:nvSpPr>
          <p:spPr bwMode="auto">
            <a:xfrm>
              <a:off x="7957180" y="4931645"/>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90" name="Line 1242"/>
            <p:cNvSpPr>
              <a:spLocks noChangeShapeType="1"/>
            </p:cNvSpPr>
            <p:nvPr/>
          </p:nvSpPr>
          <p:spPr bwMode="auto">
            <a:xfrm>
              <a:off x="7977668" y="4953903"/>
              <a:ext cx="931" cy="2782"/>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91" name="Line 1243"/>
            <p:cNvSpPr>
              <a:spLocks noChangeShapeType="1"/>
            </p:cNvSpPr>
            <p:nvPr/>
          </p:nvSpPr>
          <p:spPr bwMode="auto">
            <a:xfrm>
              <a:off x="7997226" y="4973379"/>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92" name="Line 1244"/>
            <p:cNvSpPr>
              <a:spLocks noChangeShapeType="1"/>
            </p:cNvSpPr>
            <p:nvPr/>
          </p:nvSpPr>
          <p:spPr bwMode="auto">
            <a:xfrm>
              <a:off x="8018645" y="4995638"/>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93" name="Line 1245"/>
            <p:cNvSpPr>
              <a:spLocks noChangeShapeType="1"/>
            </p:cNvSpPr>
            <p:nvPr/>
          </p:nvSpPr>
          <p:spPr bwMode="auto">
            <a:xfrm>
              <a:off x="8038202" y="501789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94" name="Line 1246"/>
            <p:cNvSpPr>
              <a:spLocks noChangeShapeType="1"/>
            </p:cNvSpPr>
            <p:nvPr/>
          </p:nvSpPr>
          <p:spPr bwMode="auto">
            <a:xfrm>
              <a:off x="8057759" y="5037373"/>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95" name="Line 1247"/>
            <p:cNvSpPr>
              <a:spLocks noChangeShapeType="1"/>
            </p:cNvSpPr>
            <p:nvPr/>
          </p:nvSpPr>
          <p:spPr bwMode="auto">
            <a:xfrm>
              <a:off x="8079179" y="5054067"/>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96" name="Line 1248"/>
            <p:cNvSpPr>
              <a:spLocks noChangeShapeType="1"/>
            </p:cNvSpPr>
            <p:nvPr/>
          </p:nvSpPr>
          <p:spPr bwMode="auto">
            <a:xfrm>
              <a:off x="8098736" y="5076325"/>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97" name="Line 1249"/>
            <p:cNvSpPr>
              <a:spLocks noChangeShapeType="1"/>
            </p:cNvSpPr>
            <p:nvPr/>
          </p:nvSpPr>
          <p:spPr bwMode="auto">
            <a:xfrm>
              <a:off x="8118293" y="5090237"/>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98" name="Line 1250"/>
            <p:cNvSpPr>
              <a:spLocks noChangeShapeType="1"/>
            </p:cNvSpPr>
            <p:nvPr/>
          </p:nvSpPr>
          <p:spPr bwMode="auto">
            <a:xfrm>
              <a:off x="8137850" y="5106930"/>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899" name="Line 1251"/>
            <p:cNvSpPr>
              <a:spLocks noChangeShapeType="1"/>
            </p:cNvSpPr>
            <p:nvPr/>
          </p:nvSpPr>
          <p:spPr bwMode="auto">
            <a:xfrm>
              <a:off x="8159270" y="5129189"/>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900" name="Line 1252"/>
            <p:cNvSpPr>
              <a:spLocks noChangeShapeType="1"/>
            </p:cNvSpPr>
            <p:nvPr/>
          </p:nvSpPr>
          <p:spPr bwMode="auto">
            <a:xfrm>
              <a:off x="8178827" y="5145883"/>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901" name="Line 1253"/>
            <p:cNvSpPr>
              <a:spLocks noChangeShapeType="1"/>
            </p:cNvSpPr>
            <p:nvPr/>
          </p:nvSpPr>
          <p:spPr bwMode="auto">
            <a:xfrm>
              <a:off x="8199315" y="5159794"/>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902" name="Line 1254"/>
            <p:cNvSpPr>
              <a:spLocks noChangeShapeType="1"/>
            </p:cNvSpPr>
            <p:nvPr/>
          </p:nvSpPr>
          <p:spPr bwMode="auto">
            <a:xfrm>
              <a:off x="8220735" y="5176488"/>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903" name="Line 1255"/>
            <p:cNvSpPr>
              <a:spLocks noChangeShapeType="1"/>
            </p:cNvSpPr>
            <p:nvPr/>
          </p:nvSpPr>
          <p:spPr bwMode="auto">
            <a:xfrm>
              <a:off x="8240292" y="5193182"/>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904" name="Line 1256"/>
            <p:cNvSpPr>
              <a:spLocks noChangeShapeType="1"/>
            </p:cNvSpPr>
            <p:nvPr/>
          </p:nvSpPr>
          <p:spPr bwMode="auto">
            <a:xfrm>
              <a:off x="8259849" y="5204311"/>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905" name="Line 1257"/>
            <p:cNvSpPr>
              <a:spLocks noChangeShapeType="1"/>
            </p:cNvSpPr>
            <p:nvPr/>
          </p:nvSpPr>
          <p:spPr bwMode="auto">
            <a:xfrm>
              <a:off x="8279406" y="5221005"/>
              <a:ext cx="1863" cy="2782"/>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906" name="Line 1258"/>
            <p:cNvSpPr>
              <a:spLocks noChangeShapeType="1"/>
            </p:cNvSpPr>
            <p:nvPr/>
          </p:nvSpPr>
          <p:spPr bwMode="auto">
            <a:xfrm>
              <a:off x="8300826" y="5234917"/>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907" name="Line 1259"/>
            <p:cNvSpPr>
              <a:spLocks noChangeShapeType="1"/>
            </p:cNvSpPr>
            <p:nvPr/>
          </p:nvSpPr>
          <p:spPr bwMode="auto">
            <a:xfrm>
              <a:off x="8320383" y="5251611"/>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908" name="Line 1260"/>
            <p:cNvSpPr>
              <a:spLocks noChangeShapeType="1"/>
            </p:cNvSpPr>
            <p:nvPr/>
          </p:nvSpPr>
          <p:spPr bwMode="auto">
            <a:xfrm>
              <a:off x="8339940" y="5268304"/>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909" name="Line 1261"/>
            <p:cNvSpPr>
              <a:spLocks noChangeShapeType="1"/>
            </p:cNvSpPr>
            <p:nvPr/>
          </p:nvSpPr>
          <p:spPr bwMode="auto">
            <a:xfrm>
              <a:off x="8361360" y="5284998"/>
              <a:ext cx="1863" cy="2782"/>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910" name="Line 1262"/>
            <p:cNvSpPr>
              <a:spLocks noChangeShapeType="1"/>
            </p:cNvSpPr>
            <p:nvPr/>
          </p:nvSpPr>
          <p:spPr bwMode="auto">
            <a:xfrm>
              <a:off x="8380917" y="5293345"/>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911" name="Line 1263"/>
            <p:cNvSpPr>
              <a:spLocks noChangeShapeType="1"/>
            </p:cNvSpPr>
            <p:nvPr/>
          </p:nvSpPr>
          <p:spPr bwMode="auto">
            <a:xfrm>
              <a:off x="8401405" y="5304474"/>
              <a:ext cx="931"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912" name="Line 1264"/>
            <p:cNvSpPr>
              <a:spLocks noChangeShapeType="1"/>
            </p:cNvSpPr>
            <p:nvPr/>
          </p:nvSpPr>
          <p:spPr bwMode="auto">
            <a:xfrm>
              <a:off x="8422825" y="5315604"/>
              <a:ext cx="931"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913" name="Line 1265"/>
            <p:cNvSpPr>
              <a:spLocks noChangeShapeType="1"/>
            </p:cNvSpPr>
            <p:nvPr/>
          </p:nvSpPr>
          <p:spPr bwMode="auto">
            <a:xfrm>
              <a:off x="8442382" y="5326733"/>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914" name="Line 1266"/>
            <p:cNvSpPr>
              <a:spLocks noChangeShapeType="1"/>
            </p:cNvSpPr>
            <p:nvPr/>
          </p:nvSpPr>
          <p:spPr bwMode="auto">
            <a:xfrm>
              <a:off x="8461939" y="5337862"/>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915" name="Line 1267"/>
            <p:cNvSpPr>
              <a:spLocks noChangeShapeType="1"/>
            </p:cNvSpPr>
            <p:nvPr/>
          </p:nvSpPr>
          <p:spPr bwMode="auto">
            <a:xfrm>
              <a:off x="8481497" y="5354556"/>
              <a:ext cx="1863" cy="2782"/>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916" name="Line 1268"/>
            <p:cNvSpPr>
              <a:spLocks noChangeShapeType="1"/>
            </p:cNvSpPr>
            <p:nvPr/>
          </p:nvSpPr>
          <p:spPr bwMode="auto">
            <a:xfrm>
              <a:off x="8502916" y="5362903"/>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917" name="Line 1269"/>
            <p:cNvSpPr>
              <a:spLocks noChangeShapeType="1"/>
            </p:cNvSpPr>
            <p:nvPr/>
          </p:nvSpPr>
          <p:spPr bwMode="auto">
            <a:xfrm>
              <a:off x="8522473" y="5368468"/>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918" name="Line 1270"/>
            <p:cNvSpPr>
              <a:spLocks noChangeShapeType="1"/>
            </p:cNvSpPr>
            <p:nvPr/>
          </p:nvSpPr>
          <p:spPr bwMode="auto">
            <a:xfrm>
              <a:off x="8542030" y="5374032"/>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919" name="Line 1271"/>
            <p:cNvSpPr>
              <a:spLocks noChangeShapeType="1"/>
            </p:cNvSpPr>
            <p:nvPr/>
          </p:nvSpPr>
          <p:spPr bwMode="auto">
            <a:xfrm>
              <a:off x="8563450" y="5379597"/>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920" name="Line 1272"/>
            <p:cNvSpPr>
              <a:spLocks noChangeShapeType="1"/>
            </p:cNvSpPr>
            <p:nvPr/>
          </p:nvSpPr>
          <p:spPr bwMode="auto">
            <a:xfrm>
              <a:off x="8583007" y="539072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921" name="Line 1273"/>
            <p:cNvSpPr>
              <a:spLocks noChangeShapeType="1"/>
            </p:cNvSpPr>
            <p:nvPr/>
          </p:nvSpPr>
          <p:spPr bwMode="auto">
            <a:xfrm>
              <a:off x="8602564" y="5396291"/>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922" name="Line 1274"/>
            <p:cNvSpPr>
              <a:spLocks noChangeShapeType="1"/>
            </p:cNvSpPr>
            <p:nvPr/>
          </p:nvSpPr>
          <p:spPr bwMode="auto">
            <a:xfrm>
              <a:off x="8623052" y="5401855"/>
              <a:ext cx="931"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923" name="Line 1275"/>
            <p:cNvSpPr>
              <a:spLocks noChangeShapeType="1"/>
            </p:cNvSpPr>
            <p:nvPr/>
          </p:nvSpPr>
          <p:spPr bwMode="auto">
            <a:xfrm>
              <a:off x="8644472" y="5407420"/>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924" name="Line 1276"/>
            <p:cNvSpPr>
              <a:spLocks noChangeShapeType="1"/>
            </p:cNvSpPr>
            <p:nvPr/>
          </p:nvSpPr>
          <p:spPr bwMode="auto">
            <a:xfrm>
              <a:off x="8664030" y="5412985"/>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925" name="Line 1277"/>
            <p:cNvSpPr>
              <a:spLocks noChangeShapeType="1"/>
            </p:cNvSpPr>
            <p:nvPr/>
          </p:nvSpPr>
          <p:spPr bwMode="auto">
            <a:xfrm>
              <a:off x="8683586" y="5418549"/>
              <a:ext cx="1863" cy="2782"/>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926" name="Line 1278"/>
            <p:cNvSpPr>
              <a:spLocks noChangeShapeType="1"/>
            </p:cNvSpPr>
            <p:nvPr/>
          </p:nvSpPr>
          <p:spPr bwMode="auto">
            <a:xfrm>
              <a:off x="8705006" y="5421332"/>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927" name="Line 1279"/>
            <p:cNvSpPr>
              <a:spLocks noChangeShapeType="1"/>
            </p:cNvSpPr>
            <p:nvPr/>
          </p:nvSpPr>
          <p:spPr bwMode="auto">
            <a:xfrm>
              <a:off x="8724563" y="5426896"/>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928" name="Line 1280"/>
            <p:cNvSpPr>
              <a:spLocks noChangeShapeType="1"/>
            </p:cNvSpPr>
            <p:nvPr/>
          </p:nvSpPr>
          <p:spPr bwMode="auto">
            <a:xfrm>
              <a:off x="8744120" y="5432461"/>
              <a:ext cx="1863" cy="5565"/>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929" name="Line 1281"/>
            <p:cNvSpPr>
              <a:spLocks noChangeShapeType="1"/>
            </p:cNvSpPr>
            <p:nvPr/>
          </p:nvSpPr>
          <p:spPr bwMode="auto">
            <a:xfrm flipV="1">
              <a:off x="6484352" y="1203349"/>
              <a:ext cx="0" cy="1171353"/>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930" name="Line 1282"/>
            <p:cNvSpPr>
              <a:spLocks noChangeShapeType="1"/>
            </p:cNvSpPr>
            <p:nvPr/>
          </p:nvSpPr>
          <p:spPr bwMode="auto">
            <a:xfrm flipH="1">
              <a:off x="6459207" y="2249497"/>
              <a:ext cx="25145"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931" name="Rectangle 1283"/>
            <p:cNvSpPr>
              <a:spLocks noChangeArrowheads="1"/>
            </p:cNvSpPr>
            <p:nvPr/>
          </p:nvSpPr>
          <p:spPr bwMode="auto">
            <a:xfrm rot="-5400000">
              <a:off x="6233962" y="2055392"/>
              <a:ext cx="134061" cy="27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eaLnBrk="1" hangingPunct="1"/>
              <a:r>
                <a:rPr lang="en-US" sz="1800" b="0">
                  <a:solidFill>
                    <a:srgbClr val="000000"/>
                  </a:solidFill>
                  <a:ea typeface="ＭＳ Ｐゴシック" charset="0"/>
                </a:rPr>
                <a:t>0</a:t>
              </a:r>
              <a:endParaRPr lang="en-US" sz="1800" b="0">
                <a:solidFill>
                  <a:prstClr val="black"/>
                </a:solidFill>
                <a:ea typeface="ＭＳ Ｐゴシック" charset="0"/>
              </a:endParaRPr>
            </a:p>
          </p:txBody>
        </p:sp>
        <p:sp>
          <p:nvSpPr>
            <p:cNvPr id="47932" name="Line 1284"/>
            <p:cNvSpPr>
              <a:spLocks noChangeShapeType="1"/>
            </p:cNvSpPr>
            <p:nvPr/>
          </p:nvSpPr>
          <p:spPr bwMode="auto">
            <a:xfrm flipH="1">
              <a:off x="6459207" y="1790416"/>
              <a:ext cx="25145"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933" name="Rectangle 1285"/>
            <p:cNvSpPr>
              <a:spLocks noChangeArrowheads="1"/>
            </p:cNvSpPr>
            <p:nvPr/>
          </p:nvSpPr>
          <p:spPr bwMode="auto">
            <a:xfrm rot="-5400000">
              <a:off x="6200475" y="1593530"/>
              <a:ext cx="201033" cy="276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eaLnBrk="1" hangingPunct="1"/>
              <a:r>
                <a:rPr lang="en-US" sz="1800" b="0">
                  <a:solidFill>
                    <a:srgbClr val="000000"/>
                  </a:solidFill>
                  <a:ea typeface="ＭＳ Ｐゴシック" charset="0"/>
                </a:rPr>
                <a:t>.5</a:t>
              </a:r>
              <a:endParaRPr lang="en-US" sz="1800" b="0">
                <a:solidFill>
                  <a:prstClr val="black"/>
                </a:solidFill>
                <a:ea typeface="ＭＳ Ｐゴシック" charset="0"/>
              </a:endParaRPr>
            </a:p>
          </p:txBody>
        </p:sp>
        <p:sp>
          <p:nvSpPr>
            <p:cNvPr id="47934" name="Line 1286"/>
            <p:cNvSpPr>
              <a:spLocks noChangeShapeType="1"/>
            </p:cNvSpPr>
            <p:nvPr/>
          </p:nvSpPr>
          <p:spPr bwMode="auto">
            <a:xfrm flipH="1">
              <a:off x="6459207" y="1325770"/>
              <a:ext cx="25145"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935" name="Rectangle 1287"/>
            <p:cNvSpPr>
              <a:spLocks noChangeArrowheads="1"/>
            </p:cNvSpPr>
            <p:nvPr/>
          </p:nvSpPr>
          <p:spPr bwMode="auto">
            <a:xfrm rot="-5400000">
              <a:off x="6233961" y="1131666"/>
              <a:ext cx="134061" cy="276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eaLnBrk="1" hangingPunct="1"/>
              <a:r>
                <a:rPr lang="en-US" sz="1800" b="0">
                  <a:solidFill>
                    <a:srgbClr val="000000"/>
                  </a:solidFill>
                  <a:ea typeface="ＭＳ Ｐゴシック" charset="0"/>
                </a:rPr>
                <a:t>1</a:t>
              </a:r>
              <a:endParaRPr lang="en-US" sz="1800" b="0">
                <a:solidFill>
                  <a:prstClr val="black"/>
                </a:solidFill>
                <a:ea typeface="ＭＳ Ｐゴシック" charset="0"/>
              </a:endParaRPr>
            </a:p>
          </p:txBody>
        </p:sp>
        <p:sp>
          <p:nvSpPr>
            <p:cNvPr id="47936" name="Line 1288"/>
            <p:cNvSpPr>
              <a:spLocks noChangeShapeType="1"/>
            </p:cNvSpPr>
            <p:nvPr/>
          </p:nvSpPr>
          <p:spPr bwMode="auto">
            <a:xfrm flipV="1">
              <a:off x="6484352" y="2800395"/>
              <a:ext cx="0" cy="116857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937" name="Line 1289"/>
            <p:cNvSpPr>
              <a:spLocks noChangeShapeType="1"/>
            </p:cNvSpPr>
            <p:nvPr/>
          </p:nvSpPr>
          <p:spPr bwMode="auto">
            <a:xfrm flipH="1">
              <a:off x="6459207" y="3846544"/>
              <a:ext cx="25145"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938" name="Rectangle 1290"/>
            <p:cNvSpPr>
              <a:spLocks noChangeArrowheads="1"/>
            </p:cNvSpPr>
            <p:nvPr/>
          </p:nvSpPr>
          <p:spPr bwMode="auto">
            <a:xfrm rot="-5400000">
              <a:off x="6233961" y="3652438"/>
              <a:ext cx="134061" cy="276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eaLnBrk="1" hangingPunct="1"/>
              <a:r>
                <a:rPr lang="en-US" sz="1800" b="0">
                  <a:solidFill>
                    <a:srgbClr val="000000"/>
                  </a:solidFill>
                  <a:ea typeface="ＭＳ Ｐゴシック" charset="0"/>
                </a:rPr>
                <a:t>0</a:t>
              </a:r>
              <a:endParaRPr lang="en-US" sz="1800" b="0">
                <a:solidFill>
                  <a:prstClr val="black"/>
                </a:solidFill>
                <a:ea typeface="ＭＳ Ｐゴシック" charset="0"/>
              </a:endParaRPr>
            </a:p>
          </p:txBody>
        </p:sp>
        <p:sp>
          <p:nvSpPr>
            <p:cNvPr id="47939" name="Line 1291"/>
            <p:cNvSpPr>
              <a:spLocks noChangeShapeType="1"/>
            </p:cNvSpPr>
            <p:nvPr/>
          </p:nvSpPr>
          <p:spPr bwMode="auto">
            <a:xfrm flipH="1">
              <a:off x="6459207" y="3387462"/>
              <a:ext cx="25145"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940" name="Rectangle 1293"/>
            <p:cNvSpPr>
              <a:spLocks noChangeArrowheads="1"/>
            </p:cNvSpPr>
            <p:nvPr/>
          </p:nvSpPr>
          <p:spPr bwMode="auto">
            <a:xfrm rot="-5400000">
              <a:off x="6200474" y="3190576"/>
              <a:ext cx="201033" cy="276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eaLnBrk="1" hangingPunct="1"/>
              <a:r>
                <a:rPr lang="en-US" sz="1800" b="0">
                  <a:solidFill>
                    <a:srgbClr val="000000"/>
                  </a:solidFill>
                  <a:ea typeface="ＭＳ Ｐゴシック" charset="0"/>
                </a:rPr>
                <a:t>.5</a:t>
              </a:r>
              <a:endParaRPr lang="en-US" sz="1800" b="0">
                <a:solidFill>
                  <a:prstClr val="black"/>
                </a:solidFill>
                <a:ea typeface="ＭＳ Ｐゴシック" charset="0"/>
              </a:endParaRPr>
            </a:p>
          </p:txBody>
        </p:sp>
        <p:sp>
          <p:nvSpPr>
            <p:cNvPr id="47941" name="Line 1294"/>
            <p:cNvSpPr>
              <a:spLocks noChangeShapeType="1"/>
            </p:cNvSpPr>
            <p:nvPr/>
          </p:nvSpPr>
          <p:spPr bwMode="auto">
            <a:xfrm flipH="1">
              <a:off x="6459205" y="2922816"/>
              <a:ext cx="25146"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942" name="Rectangle 1295"/>
            <p:cNvSpPr>
              <a:spLocks noChangeArrowheads="1"/>
            </p:cNvSpPr>
            <p:nvPr/>
          </p:nvSpPr>
          <p:spPr bwMode="auto">
            <a:xfrm rot="-5400000">
              <a:off x="6233494" y="2728712"/>
              <a:ext cx="134061" cy="276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eaLnBrk="1" hangingPunct="1"/>
              <a:r>
                <a:rPr lang="en-US" sz="1800" b="0">
                  <a:solidFill>
                    <a:srgbClr val="000000"/>
                  </a:solidFill>
                  <a:ea typeface="ＭＳ Ｐゴシック" charset="0"/>
                </a:rPr>
                <a:t>1</a:t>
              </a:r>
              <a:endParaRPr lang="en-US" sz="1800" b="0">
                <a:solidFill>
                  <a:prstClr val="black"/>
                </a:solidFill>
                <a:ea typeface="ＭＳ Ｐゴシック" charset="0"/>
              </a:endParaRPr>
            </a:p>
          </p:txBody>
        </p:sp>
        <p:sp>
          <p:nvSpPr>
            <p:cNvPr id="47943" name="Line 1296"/>
            <p:cNvSpPr>
              <a:spLocks noChangeShapeType="1"/>
            </p:cNvSpPr>
            <p:nvPr/>
          </p:nvSpPr>
          <p:spPr bwMode="auto">
            <a:xfrm flipV="1">
              <a:off x="6484351" y="4397440"/>
              <a:ext cx="0" cy="116857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944" name="Line 1297"/>
            <p:cNvSpPr>
              <a:spLocks noChangeShapeType="1"/>
            </p:cNvSpPr>
            <p:nvPr/>
          </p:nvSpPr>
          <p:spPr bwMode="auto">
            <a:xfrm flipH="1">
              <a:off x="6459205" y="5443589"/>
              <a:ext cx="25146"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945" name="Rectangle 1298"/>
            <p:cNvSpPr>
              <a:spLocks noChangeArrowheads="1"/>
            </p:cNvSpPr>
            <p:nvPr/>
          </p:nvSpPr>
          <p:spPr bwMode="auto">
            <a:xfrm rot="-5400000">
              <a:off x="6233494" y="5246703"/>
              <a:ext cx="134061" cy="276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eaLnBrk="1" hangingPunct="1"/>
              <a:r>
                <a:rPr lang="en-US" sz="1800" b="0">
                  <a:solidFill>
                    <a:srgbClr val="000000"/>
                  </a:solidFill>
                  <a:ea typeface="ＭＳ Ｐゴシック" charset="0"/>
                </a:rPr>
                <a:t>0</a:t>
              </a:r>
              <a:endParaRPr lang="en-US" sz="1800" b="0">
                <a:solidFill>
                  <a:prstClr val="black"/>
                </a:solidFill>
                <a:ea typeface="ＭＳ Ｐゴシック" charset="0"/>
              </a:endParaRPr>
            </a:p>
          </p:txBody>
        </p:sp>
        <p:sp>
          <p:nvSpPr>
            <p:cNvPr id="47946" name="Line 1299"/>
            <p:cNvSpPr>
              <a:spLocks noChangeShapeType="1"/>
            </p:cNvSpPr>
            <p:nvPr/>
          </p:nvSpPr>
          <p:spPr bwMode="auto">
            <a:xfrm flipH="1">
              <a:off x="6459205" y="4984508"/>
              <a:ext cx="25146"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947" name="Rectangle 1300"/>
            <p:cNvSpPr>
              <a:spLocks noChangeArrowheads="1"/>
            </p:cNvSpPr>
            <p:nvPr/>
          </p:nvSpPr>
          <p:spPr bwMode="auto">
            <a:xfrm rot="-5400000">
              <a:off x="6200474" y="4787620"/>
              <a:ext cx="201033" cy="276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eaLnBrk="1" hangingPunct="1"/>
              <a:r>
                <a:rPr lang="en-US" sz="1800" b="0">
                  <a:solidFill>
                    <a:srgbClr val="000000"/>
                  </a:solidFill>
                  <a:ea typeface="ＭＳ Ｐゴシック" charset="0"/>
                </a:rPr>
                <a:t>.5</a:t>
              </a:r>
              <a:endParaRPr lang="en-US" sz="1800" b="0">
                <a:solidFill>
                  <a:prstClr val="black"/>
                </a:solidFill>
                <a:ea typeface="ＭＳ Ｐゴシック" charset="0"/>
              </a:endParaRPr>
            </a:p>
          </p:txBody>
        </p:sp>
        <p:sp>
          <p:nvSpPr>
            <p:cNvPr id="47948" name="Line 1301"/>
            <p:cNvSpPr>
              <a:spLocks noChangeShapeType="1"/>
            </p:cNvSpPr>
            <p:nvPr/>
          </p:nvSpPr>
          <p:spPr bwMode="auto">
            <a:xfrm flipH="1">
              <a:off x="6459205" y="4519862"/>
              <a:ext cx="25146"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949" name="Rectangle 1302"/>
            <p:cNvSpPr>
              <a:spLocks noChangeArrowheads="1"/>
            </p:cNvSpPr>
            <p:nvPr/>
          </p:nvSpPr>
          <p:spPr bwMode="auto">
            <a:xfrm rot="-5400000">
              <a:off x="6233494" y="4322977"/>
              <a:ext cx="134061" cy="276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eaLnBrk="1" hangingPunct="1"/>
              <a:r>
                <a:rPr lang="en-US" sz="1800" b="0">
                  <a:solidFill>
                    <a:srgbClr val="000000"/>
                  </a:solidFill>
                  <a:ea typeface="ＭＳ Ｐゴシック" charset="0"/>
                </a:rPr>
                <a:t>1</a:t>
              </a:r>
              <a:endParaRPr lang="en-US" sz="1800" b="0">
                <a:solidFill>
                  <a:prstClr val="black"/>
                </a:solidFill>
                <a:ea typeface="ＭＳ Ｐゴシック" charset="0"/>
              </a:endParaRPr>
            </a:p>
          </p:txBody>
        </p:sp>
        <p:sp>
          <p:nvSpPr>
            <p:cNvPr id="47950" name="Line 1303"/>
            <p:cNvSpPr>
              <a:spLocks noChangeShapeType="1"/>
            </p:cNvSpPr>
            <p:nvPr/>
          </p:nvSpPr>
          <p:spPr bwMode="auto">
            <a:xfrm>
              <a:off x="6428931" y="5566010"/>
              <a:ext cx="2633689"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951" name="Line 1304"/>
            <p:cNvSpPr>
              <a:spLocks noChangeShapeType="1"/>
            </p:cNvSpPr>
            <p:nvPr/>
          </p:nvSpPr>
          <p:spPr bwMode="auto">
            <a:xfrm>
              <a:off x="6523465" y="5566010"/>
              <a:ext cx="0" cy="75123"/>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952" name="Rectangle 1305"/>
            <p:cNvSpPr>
              <a:spLocks noChangeArrowheads="1"/>
            </p:cNvSpPr>
            <p:nvPr/>
          </p:nvSpPr>
          <p:spPr bwMode="auto">
            <a:xfrm>
              <a:off x="6452213" y="5680086"/>
              <a:ext cx="145533" cy="327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eaLnBrk="1" hangingPunct="1"/>
              <a:r>
                <a:rPr lang="en-US" sz="2000" b="0">
                  <a:solidFill>
                    <a:srgbClr val="000000"/>
                  </a:solidFill>
                  <a:ea typeface="ＭＳ Ｐゴシック" charset="0"/>
                </a:rPr>
                <a:t>1</a:t>
              </a:r>
              <a:endParaRPr lang="en-US" sz="2000" b="0">
                <a:solidFill>
                  <a:prstClr val="black"/>
                </a:solidFill>
                <a:ea typeface="ＭＳ Ｐゴシック" charset="0"/>
              </a:endParaRPr>
            </a:p>
          </p:txBody>
        </p:sp>
        <p:sp>
          <p:nvSpPr>
            <p:cNvPr id="47953" name="Line 1306"/>
            <p:cNvSpPr>
              <a:spLocks noChangeShapeType="1"/>
            </p:cNvSpPr>
            <p:nvPr/>
          </p:nvSpPr>
          <p:spPr bwMode="auto">
            <a:xfrm>
              <a:off x="7106911" y="5566010"/>
              <a:ext cx="0" cy="75123"/>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954" name="Rectangle 1307"/>
            <p:cNvSpPr>
              <a:spLocks noChangeArrowheads="1"/>
            </p:cNvSpPr>
            <p:nvPr/>
          </p:nvSpPr>
          <p:spPr bwMode="auto">
            <a:xfrm>
              <a:off x="7090147" y="5680086"/>
              <a:ext cx="145533" cy="327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eaLnBrk="1" hangingPunct="1"/>
              <a:r>
                <a:rPr lang="en-US" sz="2000" b="0">
                  <a:solidFill>
                    <a:srgbClr val="000000"/>
                  </a:solidFill>
                  <a:ea typeface="ＭＳ Ｐゴシック" charset="0"/>
                </a:rPr>
                <a:t>2</a:t>
              </a:r>
              <a:endParaRPr lang="en-US" sz="2000" b="0">
                <a:solidFill>
                  <a:prstClr val="black"/>
                </a:solidFill>
                <a:ea typeface="ＭＳ Ｐゴシック" charset="0"/>
              </a:endParaRPr>
            </a:p>
          </p:txBody>
        </p:sp>
        <p:sp>
          <p:nvSpPr>
            <p:cNvPr id="47955" name="Line 1308"/>
            <p:cNvSpPr>
              <a:spLocks noChangeShapeType="1"/>
            </p:cNvSpPr>
            <p:nvPr/>
          </p:nvSpPr>
          <p:spPr bwMode="auto">
            <a:xfrm>
              <a:off x="7744844" y="5566010"/>
              <a:ext cx="0" cy="75123"/>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956" name="Rectangle 1309"/>
            <p:cNvSpPr>
              <a:spLocks noChangeArrowheads="1"/>
            </p:cNvSpPr>
            <p:nvPr/>
          </p:nvSpPr>
          <p:spPr bwMode="auto">
            <a:xfrm>
              <a:off x="7729012" y="5680086"/>
              <a:ext cx="145533" cy="327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eaLnBrk="1" hangingPunct="1"/>
              <a:r>
                <a:rPr lang="en-US" sz="2000" b="0">
                  <a:solidFill>
                    <a:srgbClr val="000000"/>
                  </a:solidFill>
                  <a:ea typeface="ＭＳ Ｐゴシック" charset="0"/>
                </a:rPr>
                <a:t>3</a:t>
              </a:r>
              <a:endParaRPr lang="en-US" sz="2000" b="0">
                <a:solidFill>
                  <a:prstClr val="black"/>
                </a:solidFill>
                <a:ea typeface="ＭＳ Ｐゴシック" charset="0"/>
              </a:endParaRPr>
            </a:p>
          </p:txBody>
        </p:sp>
        <p:sp>
          <p:nvSpPr>
            <p:cNvPr id="47957" name="Line 1310"/>
            <p:cNvSpPr>
              <a:spLocks noChangeShapeType="1"/>
            </p:cNvSpPr>
            <p:nvPr/>
          </p:nvSpPr>
          <p:spPr bwMode="auto">
            <a:xfrm>
              <a:off x="8382778" y="5566010"/>
              <a:ext cx="0" cy="75123"/>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958" name="Rectangle 1311"/>
            <p:cNvSpPr>
              <a:spLocks noChangeArrowheads="1"/>
            </p:cNvSpPr>
            <p:nvPr/>
          </p:nvSpPr>
          <p:spPr bwMode="auto">
            <a:xfrm>
              <a:off x="8366946" y="5680086"/>
              <a:ext cx="145533" cy="327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eaLnBrk="1" hangingPunct="1"/>
              <a:r>
                <a:rPr lang="en-US" sz="2000" b="0">
                  <a:solidFill>
                    <a:srgbClr val="000000"/>
                  </a:solidFill>
                  <a:ea typeface="ＭＳ Ｐゴシック" charset="0"/>
                </a:rPr>
                <a:t>4</a:t>
              </a:r>
              <a:endParaRPr lang="en-US" sz="2000" b="0">
                <a:solidFill>
                  <a:prstClr val="black"/>
                </a:solidFill>
                <a:ea typeface="ＭＳ Ｐゴシック" charset="0"/>
              </a:endParaRPr>
            </a:p>
          </p:txBody>
        </p:sp>
        <p:sp>
          <p:nvSpPr>
            <p:cNvPr id="47959" name="Line 1312"/>
            <p:cNvSpPr>
              <a:spLocks noChangeShapeType="1"/>
            </p:cNvSpPr>
            <p:nvPr/>
          </p:nvSpPr>
          <p:spPr bwMode="auto">
            <a:xfrm>
              <a:off x="9021643" y="5566010"/>
              <a:ext cx="0" cy="75123"/>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960" name="Rectangle 1313"/>
            <p:cNvSpPr>
              <a:spLocks noChangeArrowheads="1"/>
            </p:cNvSpPr>
            <p:nvPr/>
          </p:nvSpPr>
          <p:spPr bwMode="auto">
            <a:xfrm>
              <a:off x="8949460" y="5680086"/>
              <a:ext cx="145533" cy="327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eaLnBrk="1" hangingPunct="1"/>
              <a:r>
                <a:rPr lang="en-US" sz="2000" b="0">
                  <a:solidFill>
                    <a:srgbClr val="000000"/>
                  </a:solidFill>
                  <a:ea typeface="ＭＳ Ｐゴシック" charset="0"/>
                </a:rPr>
                <a:t>5</a:t>
              </a:r>
              <a:endParaRPr lang="en-US" sz="2000" b="0">
                <a:solidFill>
                  <a:prstClr val="black"/>
                </a:solidFill>
                <a:ea typeface="ＭＳ Ｐゴシック" charset="0"/>
              </a:endParaRPr>
            </a:p>
          </p:txBody>
        </p:sp>
        <p:sp>
          <p:nvSpPr>
            <p:cNvPr id="47961" name="Rectangle 1314"/>
            <p:cNvSpPr>
              <a:spLocks noChangeArrowheads="1"/>
            </p:cNvSpPr>
            <p:nvPr/>
          </p:nvSpPr>
          <p:spPr bwMode="auto">
            <a:xfrm>
              <a:off x="6428931" y="925117"/>
              <a:ext cx="2633689" cy="278231"/>
            </a:xfrm>
            <a:prstGeom prst="rect">
              <a:avLst/>
            </a:prstGeom>
            <a:solidFill>
              <a:srgbClr val="D9E6EB"/>
            </a:solidFill>
            <a:ln w="4">
              <a:solidFill>
                <a:srgbClr val="D9E6EB"/>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962" name="Rectangle 1315"/>
            <p:cNvSpPr>
              <a:spLocks noChangeArrowheads="1"/>
            </p:cNvSpPr>
            <p:nvPr/>
          </p:nvSpPr>
          <p:spPr bwMode="auto">
            <a:xfrm>
              <a:off x="7627547" y="969785"/>
              <a:ext cx="320572" cy="2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eaLnBrk="1" hangingPunct="1"/>
              <a:r>
                <a:rPr lang="en-US" sz="1800" b="0">
                  <a:solidFill>
                    <a:srgbClr val="000000"/>
                  </a:solidFill>
                  <a:ea typeface="ＭＳ Ｐゴシック" charset="0"/>
                </a:rPr>
                <a:t>US</a:t>
              </a:r>
              <a:endParaRPr lang="en-US" sz="1800" b="0">
                <a:solidFill>
                  <a:prstClr val="black"/>
                </a:solidFill>
                <a:ea typeface="ＭＳ Ｐゴシック" charset="0"/>
              </a:endParaRPr>
            </a:p>
          </p:txBody>
        </p:sp>
        <p:sp>
          <p:nvSpPr>
            <p:cNvPr id="47963" name="Rectangle 1316"/>
            <p:cNvSpPr>
              <a:spLocks noChangeArrowheads="1"/>
            </p:cNvSpPr>
            <p:nvPr/>
          </p:nvSpPr>
          <p:spPr bwMode="auto">
            <a:xfrm>
              <a:off x="6428931" y="2522163"/>
              <a:ext cx="2633689" cy="278231"/>
            </a:xfrm>
            <a:prstGeom prst="rect">
              <a:avLst/>
            </a:prstGeom>
            <a:solidFill>
              <a:srgbClr val="D9E6EB"/>
            </a:solidFill>
            <a:ln w="4">
              <a:solidFill>
                <a:srgbClr val="D9E6EB"/>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964" name="Rectangle 1317"/>
            <p:cNvSpPr>
              <a:spLocks noChangeArrowheads="1"/>
            </p:cNvSpPr>
            <p:nvPr/>
          </p:nvSpPr>
          <p:spPr bwMode="auto">
            <a:xfrm>
              <a:off x="7416458" y="2555489"/>
              <a:ext cx="808361" cy="2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eaLnBrk="1" hangingPunct="1"/>
              <a:r>
                <a:rPr lang="en-US" sz="1800" b="0">
                  <a:solidFill>
                    <a:srgbClr val="000000"/>
                  </a:solidFill>
                  <a:ea typeface="ＭＳ Ｐゴシック" charset="0"/>
                </a:rPr>
                <a:t>Canada</a:t>
              </a:r>
              <a:endParaRPr lang="en-US" sz="1800" b="0">
                <a:solidFill>
                  <a:prstClr val="black"/>
                </a:solidFill>
                <a:ea typeface="ＭＳ Ｐゴシック" charset="0"/>
              </a:endParaRPr>
            </a:p>
          </p:txBody>
        </p:sp>
        <p:sp>
          <p:nvSpPr>
            <p:cNvPr id="47965" name="Rectangle 1318"/>
            <p:cNvSpPr>
              <a:spLocks noChangeArrowheads="1"/>
            </p:cNvSpPr>
            <p:nvPr/>
          </p:nvSpPr>
          <p:spPr bwMode="auto">
            <a:xfrm>
              <a:off x="6428931" y="4124774"/>
              <a:ext cx="2633689" cy="272666"/>
            </a:xfrm>
            <a:prstGeom prst="rect">
              <a:avLst/>
            </a:prstGeom>
            <a:solidFill>
              <a:srgbClr val="D9E6EB"/>
            </a:solidFill>
            <a:ln w="4">
              <a:solidFill>
                <a:srgbClr val="D9E6EB"/>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966" name="Rectangle 1319"/>
            <p:cNvSpPr>
              <a:spLocks noChangeArrowheads="1"/>
            </p:cNvSpPr>
            <p:nvPr/>
          </p:nvSpPr>
          <p:spPr bwMode="auto">
            <a:xfrm>
              <a:off x="7627547" y="4143956"/>
              <a:ext cx="320572" cy="2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eaLnBrk="1" hangingPunct="1"/>
              <a:r>
                <a:rPr lang="en-US" sz="1800" b="0">
                  <a:solidFill>
                    <a:srgbClr val="000000"/>
                  </a:solidFill>
                  <a:ea typeface="ＭＳ Ｐゴシック" charset="0"/>
                </a:rPr>
                <a:t>UK</a:t>
              </a:r>
              <a:endParaRPr lang="en-US" sz="1800" b="0">
                <a:solidFill>
                  <a:prstClr val="black"/>
                </a:solidFill>
                <a:ea typeface="ＭＳ Ｐゴシック" charset="0"/>
              </a:endParaRPr>
            </a:p>
          </p:txBody>
        </p:sp>
        <p:sp>
          <p:nvSpPr>
            <p:cNvPr id="47967" name="Rectangle 74"/>
            <p:cNvSpPr>
              <a:spLocks noChangeArrowheads="1"/>
            </p:cNvSpPr>
            <p:nvPr/>
          </p:nvSpPr>
          <p:spPr bwMode="auto">
            <a:xfrm>
              <a:off x="6470073" y="541727"/>
              <a:ext cx="2576946" cy="298752"/>
            </a:xfrm>
            <a:prstGeom prst="rect">
              <a:avLst/>
            </a:prstGeom>
            <a:solidFill>
              <a:schemeClr val="tx1"/>
            </a:solidFill>
            <a:ln w="4">
              <a:solidFill>
                <a:srgbClr val="D9E6EB"/>
              </a:solidFill>
              <a:miter lim="800000"/>
              <a:headEnd/>
              <a:tailEnd/>
            </a:ln>
          </p:spPr>
          <p:txBody>
            <a:bodyPr/>
            <a:lstStyle/>
            <a:p>
              <a:pPr defTabSz="457200" eaLnBrk="1" hangingPunct="1"/>
              <a:endParaRPr lang="en-US" sz="2000">
                <a:solidFill>
                  <a:prstClr val="white"/>
                </a:solidFill>
                <a:ea typeface="ＭＳ Ｐゴシック" charset="0"/>
              </a:endParaRPr>
            </a:p>
          </p:txBody>
        </p:sp>
        <p:sp>
          <p:nvSpPr>
            <p:cNvPr id="47968" name="Rectangle 75"/>
            <p:cNvSpPr>
              <a:spLocks noChangeArrowheads="1"/>
            </p:cNvSpPr>
            <p:nvPr/>
          </p:nvSpPr>
          <p:spPr bwMode="auto">
            <a:xfrm>
              <a:off x="7358303" y="526696"/>
              <a:ext cx="1315019" cy="327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457200" eaLnBrk="1" hangingPunct="1"/>
              <a:r>
                <a:rPr lang="en-US" sz="2000">
                  <a:solidFill>
                    <a:prstClr val="white"/>
                  </a:solidFill>
                  <a:ea typeface="ＭＳ Ｐゴシック" charset="0"/>
                </a:rPr>
                <a:t>Retail</a:t>
              </a:r>
            </a:p>
          </p:txBody>
        </p:sp>
      </p:grpSp>
      <p:grpSp>
        <p:nvGrpSpPr>
          <p:cNvPr id="47110" name="Group 28948"/>
          <p:cNvGrpSpPr>
            <a:grpSpLocks/>
          </p:cNvGrpSpPr>
          <p:nvPr/>
        </p:nvGrpSpPr>
        <p:grpSpPr bwMode="auto">
          <a:xfrm>
            <a:off x="3392488" y="542925"/>
            <a:ext cx="2938462" cy="5208588"/>
            <a:chOff x="293584" y="526696"/>
            <a:chExt cx="2940026" cy="5440200"/>
          </a:xfrm>
        </p:grpSpPr>
        <p:sp>
          <p:nvSpPr>
            <p:cNvPr id="47114" name="Rectangle 8"/>
            <p:cNvSpPr>
              <a:spLocks noChangeArrowheads="1"/>
            </p:cNvSpPr>
            <p:nvPr/>
          </p:nvSpPr>
          <p:spPr bwMode="auto">
            <a:xfrm>
              <a:off x="539054" y="1236541"/>
              <a:ext cx="2624197" cy="1162141"/>
            </a:xfrm>
            <a:prstGeom prst="rect">
              <a:avLst/>
            </a:prstGeom>
            <a:solidFill>
              <a:srgbClr val="FFFFFF"/>
            </a:solidFill>
            <a:ln w="4">
              <a:solidFill>
                <a:srgbClr val="FFFFFF"/>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115" name="Line 9"/>
            <p:cNvSpPr>
              <a:spLocks noChangeShapeType="1"/>
            </p:cNvSpPr>
            <p:nvPr/>
          </p:nvSpPr>
          <p:spPr bwMode="auto">
            <a:xfrm>
              <a:off x="539054" y="2274463"/>
              <a:ext cx="2624197" cy="0"/>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116" name="Line 10"/>
            <p:cNvSpPr>
              <a:spLocks noChangeShapeType="1"/>
            </p:cNvSpPr>
            <p:nvPr/>
          </p:nvSpPr>
          <p:spPr bwMode="auto">
            <a:xfrm>
              <a:off x="539054" y="1835554"/>
              <a:ext cx="2624197" cy="0"/>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117" name="Line 11"/>
            <p:cNvSpPr>
              <a:spLocks noChangeShapeType="1"/>
            </p:cNvSpPr>
            <p:nvPr/>
          </p:nvSpPr>
          <p:spPr bwMode="auto">
            <a:xfrm>
              <a:off x="539054" y="1391125"/>
              <a:ext cx="2624197" cy="0"/>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118" name="Rectangle 12"/>
            <p:cNvSpPr>
              <a:spLocks noChangeArrowheads="1"/>
            </p:cNvSpPr>
            <p:nvPr/>
          </p:nvSpPr>
          <p:spPr bwMode="auto">
            <a:xfrm>
              <a:off x="539054" y="2821028"/>
              <a:ext cx="2624197" cy="1159381"/>
            </a:xfrm>
            <a:prstGeom prst="rect">
              <a:avLst/>
            </a:prstGeom>
            <a:solidFill>
              <a:srgbClr val="FFFFFF"/>
            </a:solidFill>
            <a:ln w="4">
              <a:solidFill>
                <a:srgbClr val="FFFFFF"/>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119" name="Line 13"/>
            <p:cNvSpPr>
              <a:spLocks noChangeShapeType="1"/>
            </p:cNvSpPr>
            <p:nvPr/>
          </p:nvSpPr>
          <p:spPr bwMode="auto">
            <a:xfrm>
              <a:off x="539054" y="3858950"/>
              <a:ext cx="2624197" cy="0"/>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120" name="Line 14"/>
            <p:cNvSpPr>
              <a:spLocks noChangeShapeType="1"/>
            </p:cNvSpPr>
            <p:nvPr/>
          </p:nvSpPr>
          <p:spPr bwMode="auto">
            <a:xfrm>
              <a:off x="539054" y="3420041"/>
              <a:ext cx="2624197" cy="0"/>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121" name="Line 15"/>
            <p:cNvSpPr>
              <a:spLocks noChangeShapeType="1"/>
            </p:cNvSpPr>
            <p:nvPr/>
          </p:nvSpPr>
          <p:spPr bwMode="auto">
            <a:xfrm>
              <a:off x="539054" y="2975612"/>
              <a:ext cx="2624197" cy="0"/>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122" name="Rectangle 16"/>
            <p:cNvSpPr>
              <a:spLocks noChangeArrowheads="1"/>
            </p:cNvSpPr>
            <p:nvPr/>
          </p:nvSpPr>
          <p:spPr bwMode="auto">
            <a:xfrm>
              <a:off x="539054" y="4405515"/>
              <a:ext cx="2624197" cy="1159381"/>
            </a:xfrm>
            <a:prstGeom prst="rect">
              <a:avLst/>
            </a:prstGeom>
            <a:solidFill>
              <a:srgbClr val="FFFFFF"/>
            </a:solidFill>
            <a:ln w="4">
              <a:solidFill>
                <a:srgbClr val="FFFFFF"/>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123" name="Line 17"/>
            <p:cNvSpPr>
              <a:spLocks noChangeShapeType="1"/>
            </p:cNvSpPr>
            <p:nvPr/>
          </p:nvSpPr>
          <p:spPr bwMode="auto">
            <a:xfrm>
              <a:off x="539054" y="5443437"/>
              <a:ext cx="2624197" cy="0"/>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124" name="Line 18"/>
            <p:cNvSpPr>
              <a:spLocks noChangeShapeType="1"/>
            </p:cNvSpPr>
            <p:nvPr/>
          </p:nvSpPr>
          <p:spPr bwMode="auto">
            <a:xfrm>
              <a:off x="539054" y="5004528"/>
              <a:ext cx="2624197" cy="0"/>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125" name="Line 19"/>
            <p:cNvSpPr>
              <a:spLocks noChangeShapeType="1"/>
            </p:cNvSpPr>
            <p:nvPr/>
          </p:nvSpPr>
          <p:spPr bwMode="auto">
            <a:xfrm>
              <a:off x="539054" y="4560099"/>
              <a:ext cx="2624197" cy="0"/>
            </a:xfrm>
            <a:prstGeom prst="line">
              <a:avLst/>
            </a:prstGeom>
            <a:noFill/>
            <a:ln w="6">
              <a:solidFill>
                <a:srgbClr val="EAF2F3"/>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126" name="Rectangle 20"/>
            <p:cNvSpPr>
              <a:spLocks noChangeArrowheads="1"/>
            </p:cNvSpPr>
            <p:nvPr/>
          </p:nvSpPr>
          <p:spPr bwMode="auto">
            <a:xfrm>
              <a:off x="833209" y="2205452"/>
              <a:ext cx="75163" cy="69011"/>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127" name="Rectangle 21"/>
            <p:cNvSpPr>
              <a:spLocks noChangeArrowheads="1"/>
            </p:cNvSpPr>
            <p:nvPr/>
          </p:nvSpPr>
          <p:spPr bwMode="auto">
            <a:xfrm>
              <a:off x="908372" y="2255140"/>
              <a:ext cx="72379" cy="19323"/>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128" name="Rectangle 22"/>
            <p:cNvSpPr>
              <a:spLocks noChangeArrowheads="1"/>
            </p:cNvSpPr>
            <p:nvPr/>
          </p:nvSpPr>
          <p:spPr bwMode="auto">
            <a:xfrm>
              <a:off x="982607" y="2205452"/>
              <a:ext cx="77018" cy="69011"/>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129" name="Rectangle 23"/>
            <p:cNvSpPr>
              <a:spLocks noChangeArrowheads="1"/>
            </p:cNvSpPr>
            <p:nvPr/>
          </p:nvSpPr>
          <p:spPr bwMode="auto">
            <a:xfrm>
              <a:off x="1059625" y="2186129"/>
              <a:ext cx="72379" cy="88334"/>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130" name="Rectangle 24"/>
            <p:cNvSpPr>
              <a:spLocks noChangeArrowheads="1"/>
            </p:cNvSpPr>
            <p:nvPr/>
          </p:nvSpPr>
          <p:spPr bwMode="auto">
            <a:xfrm>
              <a:off x="1133860" y="2205452"/>
              <a:ext cx="75163" cy="69011"/>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131" name="Rectangle 25"/>
            <p:cNvSpPr>
              <a:spLocks noChangeArrowheads="1"/>
            </p:cNvSpPr>
            <p:nvPr/>
          </p:nvSpPr>
          <p:spPr bwMode="auto">
            <a:xfrm>
              <a:off x="1209022" y="2117118"/>
              <a:ext cx="73307" cy="157345"/>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132" name="Rectangle 26"/>
            <p:cNvSpPr>
              <a:spLocks noChangeArrowheads="1"/>
            </p:cNvSpPr>
            <p:nvPr/>
          </p:nvSpPr>
          <p:spPr bwMode="auto">
            <a:xfrm>
              <a:off x="1284186" y="2117118"/>
              <a:ext cx="74235" cy="157345"/>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133" name="Rectangle 27"/>
            <p:cNvSpPr>
              <a:spLocks noChangeArrowheads="1"/>
            </p:cNvSpPr>
            <p:nvPr/>
          </p:nvSpPr>
          <p:spPr bwMode="auto">
            <a:xfrm>
              <a:off x="1358420" y="2136441"/>
              <a:ext cx="73307" cy="138022"/>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134" name="Rectangle 28"/>
            <p:cNvSpPr>
              <a:spLocks noChangeArrowheads="1"/>
            </p:cNvSpPr>
            <p:nvPr/>
          </p:nvSpPr>
          <p:spPr bwMode="auto">
            <a:xfrm>
              <a:off x="1433582" y="1863159"/>
              <a:ext cx="74235" cy="411304"/>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135" name="Rectangle 29"/>
            <p:cNvSpPr>
              <a:spLocks noChangeArrowheads="1"/>
            </p:cNvSpPr>
            <p:nvPr/>
          </p:nvSpPr>
          <p:spPr bwMode="auto">
            <a:xfrm>
              <a:off x="1507817" y="2048108"/>
              <a:ext cx="73307" cy="226355"/>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136" name="Rectangle 30"/>
            <p:cNvSpPr>
              <a:spLocks noChangeArrowheads="1"/>
            </p:cNvSpPr>
            <p:nvPr/>
          </p:nvSpPr>
          <p:spPr bwMode="auto">
            <a:xfrm>
              <a:off x="1582980" y="1888003"/>
              <a:ext cx="77018" cy="386460"/>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137" name="Rectangle 31"/>
            <p:cNvSpPr>
              <a:spLocks noChangeArrowheads="1"/>
            </p:cNvSpPr>
            <p:nvPr/>
          </p:nvSpPr>
          <p:spPr bwMode="auto">
            <a:xfrm>
              <a:off x="1659999" y="1427011"/>
              <a:ext cx="74235" cy="847452"/>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138" name="Rectangle 32"/>
            <p:cNvSpPr>
              <a:spLocks noChangeArrowheads="1"/>
            </p:cNvSpPr>
            <p:nvPr/>
          </p:nvSpPr>
          <p:spPr bwMode="auto">
            <a:xfrm>
              <a:off x="1734233" y="1634043"/>
              <a:ext cx="73307" cy="640420"/>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139" name="Rectangle 33"/>
            <p:cNvSpPr>
              <a:spLocks noChangeArrowheads="1"/>
            </p:cNvSpPr>
            <p:nvPr/>
          </p:nvSpPr>
          <p:spPr bwMode="auto">
            <a:xfrm>
              <a:off x="1809396" y="1680970"/>
              <a:ext cx="74235" cy="593493"/>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140" name="Rectangle 34"/>
            <p:cNvSpPr>
              <a:spLocks noChangeArrowheads="1"/>
            </p:cNvSpPr>
            <p:nvPr/>
          </p:nvSpPr>
          <p:spPr bwMode="auto">
            <a:xfrm>
              <a:off x="1883630" y="1703054"/>
              <a:ext cx="73307" cy="571409"/>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141" name="Rectangle 35"/>
            <p:cNvSpPr>
              <a:spLocks noChangeArrowheads="1"/>
            </p:cNvSpPr>
            <p:nvPr/>
          </p:nvSpPr>
          <p:spPr bwMode="auto">
            <a:xfrm>
              <a:off x="1958793" y="1680970"/>
              <a:ext cx="75163" cy="593493"/>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142" name="Rectangle 36"/>
            <p:cNvSpPr>
              <a:spLocks noChangeArrowheads="1"/>
            </p:cNvSpPr>
            <p:nvPr/>
          </p:nvSpPr>
          <p:spPr bwMode="auto">
            <a:xfrm>
              <a:off x="2033956" y="1449094"/>
              <a:ext cx="72379" cy="825369"/>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143" name="Rectangle 37"/>
            <p:cNvSpPr>
              <a:spLocks noChangeArrowheads="1"/>
            </p:cNvSpPr>
            <p:nvPr/>
          </p:nvSpPr>
          <p:spPr bwMode="auto">
            <a:xfrm>
              <a:off x="2108190" y="1749981"/>
              <a:ext cx="75163" cy="524482"/>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144" name="Rectangle 38"/>
            <p:cNvSpPr>
              <a:spLocks noChangeArrowheads="1"/>
            </p:cNvSpPr>
            <p:nvPr/>
          </p:nvSpPr>
          <p:spPr bwMode="auto">
            <a:xfrm>
              <a:off x="2183353" y="1932169"/>
              <a:ext cx="73307" cy="342293"/>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145" name="Rectangle 39"/>
            <p:cNvSpPr>
              <a:spLocks noChangeArrowheads="1"/>
            </p:cNvSpPr>
            <p:nvPr/>
          </p:nvSpPr>
          <p:spPr bwMode="auto">
            <a:xfrm>
              <a:off x="2258516" y="2048108"/>
              <a:ext cx="76091" cy="226355"/>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146" name="Rectangle 40"/>
            <p:cNvSpPr>
              <a:spLocks noChangeArrowheads="1"/>
            </p:cNvSpPr>
            <p:nvPr/>
          </p:nvSpPr>
          <p:spPr bwMode="auto">
            <a:xfrm>
              <a:off x="2334607" y="2164046"/>
              <a:ext cx="73307" cy="110417"/>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147" name="Rectangle 41"/>
            <p:cNvSpPr>
              <a:spLocks noChangeArrowheads="1"/>
            </p:cNvSpPr>
            <p:nvPr/>
          </p:nvSpPr>
          <p:spPr bwMode="auto">
            <a:xfrm>
              <a:off x="2409769" y="2164046"/>
              <a:ext cx="74235" cy="110417"/>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148" name="Rectangle 42"/>
            <p:cNvSpPr>
              <a:spLocks noChangeArrowheads="1"/>
            </p:cNvSpPr>
            <p:nvPr/>
          </p:nvSpPr>
          <p:spPr bwMode="auto">
            <a:xfrm>
              <a:off x="2484003" y="2136441"/>
              <a:ext cx="75163" cy="138022"/>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149" name="Rectangle 43"/>
            <p:cNvSpPr>
              <a:spLocks noChangeArrowheads="1"/>
            </p:cNvSpPr>
            <p:nvPr/>
          </p:nvSpPr>
          <p:spPr bwMode="auto">
            <a:xfrm>
              <a:off x="2558238" y="2205452"/>
              <a:ext cx="73307" cy="69011"/>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150" name="Rectangle 44"/>
            <p:cNvSpPr>
              <a:spLocks noChangeArrowheads="1"/>
            </p:cNvSpPr>
            <p:nvPr/>
          </p:nvSpPr>
          <p:spPr bwMode="auto">
            <a:xfrm>
              <a:off x="2633401" y="2205452"/>
              <a:ext cx="74235" cy="69011"/>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151" name="Freeform 45"/>
            <p:cNvSpPr>
              <a:spLocks/>
            </p:cNvSpPr>
            <p:nvPr/>
          </p:nvSpPr>
          <p:spPr bwMode="auto">
            <a:xfrm>
              <a:off x="674533" y="1656126"/>
              <a:ext cx="2192708" cy="610055"/>
            </a:xfrm>
            <a:custGeom>
              <a:avLst/>
              <a:gdLst>
                <a:gd name="T0" fmla="*/ 2147483647 w 1231"/>
                <a:gd name="T1" fmla="*/ 2147483647 h 115"/>
                <a:gd name="T2" fmla="*/ 2147483647 w 1231"/>
                <a:gd name="T3" fmla="*/ 2147483647 h 115"/>
                <a:gd name="T4" fmla="*/ 2147483647 w 1231"/>
                <a:gd name="T5" fmla="*/ 2147483647 h 115"/>
                <a:gd name="T6" fmla="*/ 2147483647 w 1231"/>
                <a:gd name="T7" fmla="*/ 2147483647 h 115"/>
                <a:gd name="T8" fmla="*/ 2147483647 w 1231"/>
                <a:gd name="T9" fmla="*/ 2147483647 h 115"/>
                <a:gd name="T10" fmla="*/ 2147483647 w 1231"/>
                <a:gd name="T11" fmla="*/ 2147483647 h 115"/>
                <a:gd name="T12" fmla="*/ 2147483647 w 1231"/>
                <a:gd name="T13" fmla="*/ 2147483647 h 115"/>
                <a:gd name="T14" fmla="*/ 2147483647 w 1231"/>
                <a:gd name="T15" fmla="*/ 2147483647 h 115"/>
                <a:gd name="T16" fmla="*/ 2147483647 w 1231"/>
                <a:gd name="T17" fmla="*/ 2147483647 h 115"/>
                <a:gd name="T18" fmla="*/ 2147483647 w 1231"/>
                <a:gd name="T19" fmla="*/ 2147483647 h 115"/>
                <a:gd name="T20" fmla="*/ 2147483647 w 1231"/>
                <a:gd name="T21" fmla="*/ 2147483647 h 115"/>
                <a:gd name="T22" fmla="*/ 2147483647 w 1231"/>
                <a:gd name="T23" fmla="*/ 2147483647 h 115"/>
                <a:gd name="T24" fmla="*/ 2147483647 w 1231"/>
                <a:gd name="T25" fmla="*/ 2147483647 h 115"/>
                <a:gd name="T26" fmla="*/ 2147483647 w 1231"/>
                <a:gd name="T27" fmla="*/ 2147483647 h 115"/>
                <a:gd name="T28" fmla="*/ 2147483647 w 1231"/>
                <a:gd name="T29" fmla="*/ 2147483647 h 115"/>
                <a:gd name="T30" fmla="*/ 2147483647 w 1231"/>
                <a:gd name="T31" fmla="*/ 2147483647 h 115"/>
                <a:gd name="T32" fmla="*/ 2147483647 w 1231"/>
                <a:gd name="T33" fmla="*/ 2147483647 h 115"/>
                <a:gd name="T34" fmla="*/ 2147483647 w 1231"/>
                <a:gd name="T35" fmla="*/ 2147483647 h 115"/>
                <a:gd name="T36" fmla="*/ 2147483647 w 1231"/>
                <a:gd name="T37" fmla="*/ 2147483647 h 115"/>
                <a:gd name="T38" fmla="*/ 2147483647 w 1231"/>
                <a:gd name="T39" fmla="*/ 2147483647 h 115"/>
                <a:gd name="T40" fmla="*/ 2147483647 w 1231"/>
                <a:gd name="T41" fmla="*/ 2147483647 h 115"/>
                <a:gd name="T42" fmla="*/ 2147483647 w 1231"/>
                <a:gd name="T43" fmla="*/ 2147483647 h 115"/>
                <a:gd name="T44" fmla="*/ 2147483647 w 1231"/>
                <a:gd name="T45" fmla="*/ 2147483647 h 115"/>
                <a:gd name="T46" fmla="*/ 2147483647 w 1231"/>
                <a:gd name="T47" fmla="*/ 2147483647 h 115"/>
                <a:gd name="T48" fmla="*/ 2147483647 w 1231"/>
                <a:gd name="T49" fmla="*/ 2147483647 h 115"/>
                <a:gd name="T50" fmla="*/ 2147483647 w 1231"/>
                <a:gd name="T51" fmla="*/ 2147483647 h 115"/>
                <a:gd name="T52" fmla="*/ 2147483647 w 1231"/>
                <a:gd name="T53" fmla="*/ 2147483647 h 115"/>
                <a:gd name="T54" fmla="*/ 2147483647 w 1231"/>
                <a:gd name="T55" fmla="*/ 0 h 115"/>
                <a:gd name="T56" fmla="*/ 2147483647 w 1231"/>
                <a:gd name="T57" fmla="*/ 2147483647 h 115"/>
                <a:gd name="T58" fmla="*/ 2147483647 w 1231"/>
                <a:gd name="T59" fmla="*/ 2147483647 h 115"/>
                <a:gd name="T60" fmla="*/ 2147483647 w 1231"/>
                <a:gd name="T61" fmla="*/ 2147483647 h 115"/>
                <a:gd name="T62" fmla="*/ 2147483647 w 1231"/>
                <a:gd name="T63" fmla="*/ 2147483647 h 115"/>
                <a:gd name="T64" fmla="*/ 2147483647 w 1231"/>
                <a:gd name="T65" fmla="*/ 2147483647 h 115"/>
                <a:gd name="T66" fmla="*/ 2147483647 w 1231"/>
                <a:gd name="T67" fmla="*/ 2147483647 h 115"/>
                <a:gd name="T68" fmla="*/ 2147483647 w 1231"/>
                <a:gd name="T69" fmla="*/ 2147483647 h 115"/>
                <a:gd name="T70" fmla="*/ 2147483647 w 1231"/>
                <a:gd name="T71" fmla="*/ 2147483647 h 115"/>
                <a:gd name="T72" fmla="*/ 2147483647 w 1231"/>
                <a:gd name="T73" fmla="*/ 2147483647 h 115"/>
                <a:gd name="T74" fmla="*/ 2147483647 w 1231"/>
                <a:gd name="T75" fmla="*/ 2147483647 h 115"/>
                <a:gd name="T76" fmla="*/ 2147483647 w 1231"/>
                <a:gd name="T77" fmla="*/ 2147483647 h 115"/>
                <a:gd name="T78" fmla="*/ 2147483647 w 1231"/>
                <a:gd name="T79" fmla="*/ 2147483647 h 115"/>
                <a:gd name="T80" fmla="*/ 2147483647 w 1231"/>
                <a:gd name="T81" fmla="*/ 2147483647 h 115"/>
                <a:gd name="T82" fmla="*/ 2147483647 w 1231"/>
                <a:gd name="T83" fmla="*/ 2147483647 h 115"/>
                <a:gd name="T84" fmla="*/ 2147483647 w 1231"/>
                <a:gd name="T85" fmla="*/ 2147483647 h 115"/>
                <a:gd name="T86" fmla="*/ 2147483647 w 1231"/>
                <a:gd name="T87" fmla="*/ 2147483647 h 115"/>
                <a:gd name="T88" fmla="*/ 2147483647 w 1231"/>
                <a:gd name="T89" fmla="*/ 2147483647 h 115"/>
                <a:gd name="T90" fmla="*/ 2147483647 w 1231"/>
                <a:gd name="T91" fmla="*/ 2147483647 h 115"/>
                <a:gd name="T92" fmla="*/ 2147483647 w 1231"/>
                <a:gd name="T93" fmla="*/ 2147483647 h 115"/>
                <a:gd name="T94" fmla="*/ 2147483647 w 1231"/>
                <a:gd name="T95" fmla="*/ 2147483647 h 115"/>
                <a:gd name="T96" fmla="*/ 2147483647 w 1231"/>
                <a:gd name="T97" fmla="*/ 2147483647 h 115"/>
                <a:gd name="T98" fmla="*/ 2147483647 w 1231"/>
                <a:gd name="T99" fmla="*/ 2147483647 h 1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31" h="115">
                  <a:moveTo>
                    <a:pt x="0" y="115"/>
                  </a:moveTo>
                  <a:lnTo>
                    <a:pt x="12" y="115"/>
                  </a:lnTo>
                  <a:lnTo>
                    <a:pt x="25" y="115"/>
                  </a:lnTo>
                  <a:lnTo>
                    <a:pt x="37" y="114"/>
                  </a:lnTo>
                  <a:lnTo>
                    <a:pt x="50" y="114"/>
                  </a:lnTo>
                  <a:lnTo>
                    <a:pt x="62" y="113"/>
                  </a:lnTo>
                  <a:lnTo>
                    <a:pt x="75" y="112"/>
                  </a:lnTo>
                  <a:lnTo>
                    <a:pt x="87" y="112"/>
                  </a:lnTo>
                  <a:lnTo>
                    <a:pt x="100" y="111"/>
                  </a:lnTo>
                  <a:lnTo>
                    <a:pt x="112" y="111"/>
                  </a:lnTo>
                  <a:lnTo>
                    <a:pt x="124" y="110"/>
                  </a:lnTo>
                  <a:lnTo>
                    <a:pt x="137" y="109"/>
                  </a:lnTo>
                  <a:lnTo>
                    <a:pt x="149" y="109"/>
                  </a:lnTo>
                  <a:lnTo>
                    <a:pt x="162" y="108"/>
                  </a:lnTo>
                  <a:lnTo>
                    <a:pt x="174" y="107"/>
                  </a:lnTo>
                  <a:lnTo>
                    <a:pt x="187" y="106"/>
                  </a:lnTo>
                  <a:lnTo>
                    <a:pt x="199" y="105"/>
                  </a:lnTo>
                  <a:lnTo>
                    <a:pt x="211" y="103"/>
                  </a:lnTo>
                  <a:lnTo>
                    <a:pt x="224" y="102"/>
                  </a:lnTo>
                  <a:lnTo>
                    <a:pt x="236" y="101"/>
                  </a:lnTo>
                  <a:lnTo>
                    <a:pt x="249" y="100"/>
                  </a:lnTo>
                  <a:lnTo>
                    <a:pt x="261" y="99"/>
                  </a:lnTo>
                  <a:lnTo>
                    <a:pt x="274" y="97"/>
                  </a:lnTo>
                  <a:lnTo>
                    <a:pt x="286" y="95"/>
                  </a:lnTo>
                  <a:lnTo>
                    <a:pt x="299" y="93"/>
                  </a:lnTo>
                  <a:lnTo>
                    <a:pt x="311" y="91"/>
                  </a:lnTo>
                  <a:lnTo>
                    <a:pt x="323" y="89"/>
                  </a:lnTo>
                  <a:lnTo>
                    <a:pt x="336" y="87"/>
                  </a:lnTo>
                  <a:lnTo>
                    <a:pt x="348" y="85"/>
                  </a:lnTo>
                  <a:lnTo>
                    <a:pt x="361" y="82"/>
                  </a:lnTo>
                  <a:lnTo>
                    <a:pt x="373" y="79"/>
                  </a:lnTo>
                  <a:lnTo>
                    <a:pt x="386" y="76"/>
                  </a:lnTo>
                  <a:lnTo>
                    <a:pt x="398" y="73"/>
                  </a:lnTo>
                  <a:lnTo>
                    <a:pt x="410" y="69"/>
                  </a:lnTo>
                  <a:lnTo>
                    <a:pt x="423" y="65"/>
                  </a:lnTo>
                  <a:lnTo>
                    <a:pt x="435" y="61"/>
                  </a:lnTo>
                  <a:lnTo>
                    <a:pt x="448" y="56"/>
                  </a:lnTo>
                  <a:lnTo>
                    <a:pt x="460" y="52"/>
                  </a:lnTo>
                  <a:lnTo>
                    <a:pt x="473" y="48"/>
                  </a:lnTo>
                  <a:lnTo>
                    <a:pt x="485" y="44"/>
                  </a:lnTo>
                  <a:lnTo>
                    <a:pt x="498" y="40"/>
                  </a:lnTo>
                  <a:lnTo>
                    <a:pt x="510" y="36"/>
                  </a:lnTo>
                  <a:lnTo>
                    <a:pt x="522" y="32"/>
                  </a:lnTo>
                  <a:lnTo>
                    <a:pt x="535" y="29"/>
                  </a:lnTo>
                  <a:lnTo>
                    <a:pt x="547" y="25"/>
                  </a:lnTo>
                  <a:lnTo>
                    <a:pt x="560" y="22"/>
                  </a:lnTo>
                  <a:lnTo>
                    <a:pt x="572" y="19"/>
                  </a:lnTo>
                  <a:lnTo>
                    <a:pt x="585" y="16"/>
                  </a:lnTo>
                  <a:lnTo>
                    <a:pt x="597" y="13"/>
                  </a:lnTo>
                  <a:lnTo>
                    <a:pt x="609" y="10"/>
                  </a:lnTo>
                  <a:lnTo>
                    <a:pt x="622" y="8"/>
                  </a:lnTo>
                  <a:lnTo>
                    <a:pt x="634" y="6"/>
                  </a:lnTo>
                  <a:lnTo>
                    <a:pt x="647" y="4"/>
                  </a:lnTo>
                  <a:lnTo>
                    <a:pt x="659" y="2"/>
                  </a:lnTo>
                  <a:lnTo>
                    <a:pt x="672" y="1"/>
                  </a:lnTo>
                  <a:lnTo>
                    <a:pt x="684" y="0"/>
                  </a:lnTo>
                  <a:lnTo>
                    <a:pt x="697" y="0"/>
                  </a:lnTo>
                  <a:lnTo>
                    <a:pt x="709" y="1"/>
                  </a:lnTo>
                  <a:lnTo>
                    <a:pt x="721" y="2"/>
                  </a:lnTo>
                  <a:lnTo>
                    <a:pt x="734" y="4"/>
                  </a:lnTo>
                  <a:lnTo>
                    <a:pt x="746" y="6"/>
                  </a:lnTo>
                  <a:lnTo>
                    <a:pt x="759" y="9"/>
                  </a:lnTo>
                  <a:lnTo>
                    <a:pt x="771" y="13"/>
                  </a:lnTo>
                  <a:lnTo>
                    <a:pt x="784" y="16"/>
                  </a:lnTo>
                  <a:lnTo>
                    <a:pt x="796" y="20"/>
                  </a:lnTo>
                  <a:lnTo>
                    <a:pt x="808" y="24"/>
                  </a:lnTo>
                  <a:lnTo>
                    <a:pt x="821" y="28"/>
                  </a:lnTo>
                  <a:lnTo>
                    <a:pt x="833" y="31"/>
                  </a:lnTo>
                  <a:lnTo>
                    <a:pt x="846" y="35"/>
                  </a:lnTo>
                  <a:lnTo>
                    <a:pt x="858" y="39"/>
                  </a:lnTo>
                  <a:lnTo>
                    <a:pt x="871" y="44"/>
                  </a:lnTo>
                  <a:lnTo>
                    <a:pt x="883" y="48"/>
                  </a:lnTo>
                  <a:lnTo>
                    <a:pt x="896" y="53"/>
                  </a:lnTo>
                  <a:lnTo>
                    <a:pt x="908" y="57"/>
                  </a:lnTo>
                  <a:lnTo>
                    <a:pt x="920" y="62"/>
                  </a:lnTo>
                  <a:lnTo>
                    <a:pt x="933" y="67"/>
                  </a:lnTo>
                  <a:lnTo>
                    <a:pt x="945" y="71"/>
                  </a:lnTo>
                  <a:lnTo>
                    <a:pt x="958" y="75"/>
                  </a:lnTo>
                  <a:lnTo>
                    <a:pt x="970" y="79"/>
                  </a:lnTo>
                  <a:lnTo>
                    <a:pt x="983" y="83"/>
                  </a:lnTo>
                  <a:lnTo>
                    <a:pt x="995" y="87"/>
                  </a:lnTo>
                  <a:lnTo>
                    <a:pt x="1007" y="90"/>
                  </a:lnTo>
                  <a:lnTo>
                    <a:pt x="1020" y="93"/>
                  </a:lnTo>
                  <a:lnTo>
                    <a:pt x="1032" y="96"/>
                  </a:lnTo>
                  <a:lnTo>
                    <a:pt x="1045" y="98"/>
                  </a:lnTo>
                  <a:lnTo>
                    <a:pt x="1057" y="100"/>
                  </a:lnTo>
                  <a:lnTo>
                    <a:pt x="1070" y="102"/>
                  </a:lnTo>
                  <a:lnTo>
                    <a:pt x="1082" y="103"/>
                  </a:lnTo>
                  <a:lnTo>
                    <a:pt x="1095" y="105"/>
                  </a:lnTo>
                  <a:lnTo>
                    <a:pt x="1107" y="106"/>
                  </a:lnTo>
                  <a:lnTo>
                    <a:pt x="1119" y="107"/>
                  </a:lnTo>
                  <a:lnTo>
                    <a:pt x="1132" y="108"/>
                  </a:lnTo>
                  <a:lnTo>
                    <a:pt x="1144" y="109"/>
                  </a:lnTo>
                  <a:lnTo>
                    <a:pt x="1157" y="110"/>
                  </a:lnTo>
                  <a:lnTo>
                    <a:pt x="1169" y="111"/>
                  </a:lnTo>
                  <a:lnTo>
                    <a:pt x="1182" y="112"/>
                  </a:lnTo>
                  <a:lnTo>
                    <a:pt x="1194" y="112"/>
                  </a:lnTo>
                  <a:lnTo>
                    <a:pt x="1206" y="113"/>
                  </a:lnTo>
                  <a:lnTo>
                    <a:pt x="1219" y="114"/>
                  </a:lnTo>
                  <a:lnTo>
                    <a:pt x="1231" y="115"/>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7200" eaLnBrk="1" hangingPunct="1"/>
              <a:endParaRPr lang="en-US" sz="1800" b="0">
                <a:solidFill>
                  <a:prstClr val="black"/>
                </a:solidFill>
                <a:ea typeface="ＭＳ Ｐゴシック" charset="0"/>
              </a:endParaRPr>
            </a:p>
          </p:txBody>
        </p:sp>
        <p:sp>
          <p:nvSpPr>
            <p:cNvPr id="47152" name="Line 46"/>
            <p:cNvSpPr>
              <a:spLocks noChangeShapeType="1"/>
            </p:cNvSpPr>
            <p:nvPr/>
          </p:nvSpPr>
          <p:spPr bwMode="auto">
            <a:xfrm>
              <a:off x="674533" y="2266182"/>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153" name="Line 47"/>
            <p:cNvSpPr>
              <a:spLocks noChangeShapeType="1"/>
            </p:cNvSpPr>
            <p:nvPr/>
          </p:nvSpPr>
          <p:spPr bwMode="auto">
            <a:xfrm>
              <a:off x="695875" y="2266182"/>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154" name="Line 48"/>
            <p:cNvSpPr>
              <a:spLocks noChangeShapeType="1"/>
            </p:cNvSpPr>
            <p:nvPr/>
          </p:nvSpPr>
          <p:spPr bwMode="auto">
            <a:xfrm>
              <a:off x="719073" y="2266182"/>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155" name="Line 49"/>
            <p:cNvSpPr>
              <a:spLocks noChangeShapeType="1"/>
            </p:cNvSpPr>
            <p:nvPr/>
          </p:nvSpPr>
          <p:spPr bwMode="auto">
            <a:xfrm>
              <a:off x="740416" y="226066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156" name="Line 50"/>
            <p:cNvSpPr>
              <a:spLocks noChangeShapeType="1"/>
            </p:cNvSpPr>
            <p:nvPr/>
          </p:nvSpPr>
          <p:spPr bwMode="auto">
            <a:xfrm>
              <a:off x="763614" y="226066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157" name="Line 51"/>
            <p:cNvSpPr>
              <a:spLocks noChangeShapeType="1"/>
            </p:cNvSpPr>
            <p:nvPr/>
          </p:nvSpPr>
          <p:spPr bwMode="auto">
            <a:xfrm>
              <a:off x="784957" y="225514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158" name="Line 52"/>
            <p:cNvSpPr>
              <a:spLocks noChangeShapeType="1"/>
            </p:cNvSpPr>
            <p:nvPr/>
          </p:nvSpPr>
          <p:spPr bwMode="auto">
            <a:xfrm>
              <a:off x="808155" y="224961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159" name="Line 53"/>
            <p:cNvSpPr>
              <a:spLocks noChangeShapeType="1"/>
            </p:cNvSpPr>
            <p:nvPr/>
          </p:nvSpPr>
          <p:spPr bwMode="auto">
            <a:xfrm>
              <a:off x="829498" y="224961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160" name="Line 54"/>
            <p:cNvSpPr>
              <a:spLocks noChangeShapeType="1"/>
            </p:cNvSpPr>
            <p:nvPr/>
          </p:nvSpPr>
          <p:spPr bwMode="auto">
            <a:xfrm>
              <a:off x="852696" y="224409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161" name="Line 55"/>
            <p:cNvSpPr>
              <a:spLocks noChangeShapeType="1"/>
            </p:cNvSpPr>
            <p:nvPr/>
          </p:nvSpPr>
          <p:spPr bwMode="auto">
            <a:xfrm>
              <a:off x="874038" y="224409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162" name="Line 56"/>
            <p:cNvSpPr>
              <a:spLocks noChangeShapeType="1"/>
            </p:cNvSpPr>
            <p:nvPr/>
          </p:nvSpPr>
          <p:spPr bwMode="auto">
            <a:xfrm>
              <a:off x="895381" y="223857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163" name="Line 57"/>
            <p:cNvSpPr>
              <a:spLocks noChangeShapeType="1"/>
            </p:cNvSpPr>
            <p:nvPr/>
          </p:nvSpPr>
          <p:spPr bwMode="auto">
            <a:xfrm>
              <a:off x="918579" y="223305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164" name="Line 58"/>
            <p:cNvSpPr>
              <a:spLocks noChangeShapeType="1"/>
            </p:cNvSpPr>
            <p:nvPr/>
          </p:nvSpPr>
          <p:spPr bwMode="auto">
            <a:xfrm>
              <a:off x="939922" y="223305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165" name="Line 59"/>
            <p:cNvSpPr>
              <a:spLocks noChangeShapeType="1"/>
            </p:cNvSpPr>
            <p:nvPr/>
          </p:nvSpPr>
          <p:spPr bwMode="auto">
            <a:xfrm>
              <a:off x="963120" y="222753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166" name="Line 60"/>
            <p:cNvSpPr>
              <a:spLocks noChangeShapeType="1"/>
            </p:cNvSpPr>
            <p:nvPr/>
          </p:nvSpPr>
          <p:spPr bwMode="auto">
            <a:xfrm>
              <a:off x="984463" y="222201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167" name="Line 61"/>
            <p:cNvSpPr>
              <a:spLocks noChangeShapeType="1"/>
            </p:cNvSpPr>
            <p:nvPr/>
          </p:nvSpPr>
          <p:spPr bwMode="auto">
            <a:xfrm>
              <a:off x="1007661" y="221649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168" name="Line 62"/>
            <p:cNvSpPr>
              <a:spLocks noChangeShapeType="1"/>
            </p:cNvSpPr>
            <p:nvPr/>
          </p:nvSpPr>
          <p:spPr bwMode="auto">
            <a:xfrm>
              <a:off x="1029003" y="221097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169" name="Line 63"/>
            <p:cNvSpPr>
              <a:spLocks noChangeShapeType="1"/>
            </p:cNvSpPr>
            <p:nvPr/>
          </p:nvSpPr>
          <p:spPr bwMode="auto">
            <a:xfrm>
              <a:off x="1050346" y="2202692"/>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170" name="Line 64"/>
            <p:cNvSpPr>
              <a:spLocks noChangeShapeType="1"/>
            </p:cNvSpPr>
            <p:nvPr/>
          </p:nvSpPr>
          <p:spPr bwMode="auto">
            <a:xfrm>
              <a:off x="1073544" y="219717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171" name="Line 65"/>
            <p:cNvSpPr>
              <a:spLocks noChangeShapeType="1"/>
            </p:cNvSpPr>
            <p:nvPr/>
          </p:nvSpPr>
          <p:spPr bwMode="auto">
            <a:xfrm>
              <a:off x="1094887" y="219165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172" name="Line 66"/>
            <p:cNvSpPr>
              <a:spLocks noChangeShapeType="1"/>
            </p:cNvSpPr>
            <p:nvPr/>
          </p:nvSpPr>
          <p:spPr bwMode="auto">
            <a:xfrm>
              <a:off x="1118085" y="218612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173" name="Line 67"/>
            <p:cNvSpPr>
              <a:spLocks noChangeShapeType="1"/>
            </p:cNvSpPr>
            <p:nvPr/>
          </p:nvSpPr>
          <p:spPr bwMode="auto">
            <a:xfrm>
              <a:off x="1139427" y="218060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174" name="Line 68"/>
            <p:cNvSpPr>
              <a:spLocks noChangeShapeType="1"/>
            </p:cNvSpPr>
            <p:nvPr/>
          </p:nvSpPr>
          <p:spPr bwMode="auto">
            <a:xfrm>
              <a:off x="1162626" y="216956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175" name="Line 69"/>
            <p:cNvSpPr>
              <a:spLocks noChangeShapeType="1"/>
            </p:cNvSpPr>
            <p:nvPr/>
          </p:nvSpPr>
          <p:spPr bwMode="auto">
            <a:xfrm>
              <a:off x="1183968" y="215852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176" name="Line 70"/>
            <p:cNvSpPr>
              <a:spLocks noChangeShapeType="1"/>
            </p:cNvSpPr>
            <p:nvPr/>
          </p:nvSpPr>
          <p:spPr bwMode="auto">
            <a:xfrm>
              <a:off x="1207167" y="214748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177" name="Line 71"/>
            <p:cNvSpPr>
              <a:spLocks noChangeShapeType="1"/>
            </p:cNvSpPr>
            <p:nvPr/>
          </p:nvSpPr>
          <p:spPr bwMode="auto">
            <a:xfrm>
              <a:off x="1228509" y="213644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178" name="Line 72"/>
            <p:cNvSpPr>
              <a:spLocks noChangeShapeType="1"/>
            </p:cNvSpPr>
            <p:nvPr/>
          </p:nvSpPr>
          <p:spPr bwMode="auto">
            <a:xfrm>
              <a:off x="1249852" y="212816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179" name="Line 73"/>
            <p:cNvSpPr>
              <a:spLocks noChangeShapeType="1"/>
            </p:cNvSpPr>
            <p:nvPr/>
          </p:nvSpPr>
          <p:spPr bwMode="auto">
            <a:xfrm>
              <a:off x="1273050" y="211711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180" name="Line 74"/>
            <p:cNvSpPr>
              <a:spLocks noChangeShapeType="1"/>
            </p:cNvSpPr>
            <p:nvPr/>
          </p:nvSpPr>
          <p:spPr bwMode="auto">
            <a:xfrm>
              <a:off x="1294392" y="210607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181" name="Line 75"/>
            <p:cNvSpPr>
              <a:spLocks noChangeShapeType="1"/>
            </p:cNvSpPr>
            <p:nvPr/>
          </p:nvSpPr>
          <p:spPr bwMode="auto">
            <a:xfrm>
              <a:off x="1317591" y="208951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182" name="Line 76"/>
            <p:cNvSpPr>
              <a:spLocks noChangeShapeType="1"/>
            </p:cNvSpPr>
            <p:nvPr/>
          </p:nvSpPr>
          <p:spPr bwMode="auto">
            <a:xfrm>
              <a:off x="1338933" y="207295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183" name="Line 77"/>
            <p:cNvSpPr>
              <a:spLocks noChangeShapeType="1"/>
            </p:cNvSpPr>
            <p:nvPr/>
          </p:nvSpPr>
          <p:spPr bwMode="auto">
            <a:xfrm>
              <a:off x="1362132" y="205914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184" name="Line 78"/>
            <p:cNvSpPr>
              <a:spLocks noChangeShapeType="1"/>
            </p:cNvSpPr>
            <p:nvPr/>
          </p:nvSpPr>
          <p:spPr bwMode="auto">
            <a:xfrm>
              <a:off x="1383474" y="204258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185" name="Line 79"/>
            <p:cNvSpPr>
              <a:spLocks noChangeShapeType="1"/>
            </p:cNvSpPr>
            <p:nvPr/>
          </p:nvSpPr>
          <p:spPr bwMode="auto">
            <a:xfrm>
              <a:off x="1404817" y="202050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186" name="Line 80"/>
            <p:cNvSpPr>
              <a:spLocks noChangeShapeType="1"/>
            </p:cNvSpPr>
            <p:nvPr/>
          </p:nvSpPr>
          <p:spPr bwMode="auto">
            <a:xfrm>
              <a:off x="1428015" y="200118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187" name="Line 81"/>
            <p:cNvSpPr>
              <a:spLocks noChangeShapeType="1"/>
            </p:cNvSpPr>
            <p:nvPr/>
          </p:nvSpPr>
          <p:spPr bwMode="auto">
            <a:xfrm>
              <a:off x="1449357" y="197909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188" name="Line 82"/>
            <p:cNvSpPr>
              <a:spLocks noChangeShapeType="1"/>
            </p:cNvSpPr>
            <p:nvPr/>
          </p:nvSpPr>
          <p:spPr bwMode="auto">
            <a:xfrm>
              <a:off x="1472556" y="195149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189" name="Line 83"/>
            <p:cNvSpPr>
              <a:spLocks noChangeShapeType="1"/>
            </p:cNvSpPr>
            <p:nvPr/>
          </p:nvSpPr>
          <p:spPr bwMode="auto">
            <a:xfrm>
              <a:off x="1493898" y="193216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190" name="Line 84"/>
            <p:cNvSpPr>
              <a:spLocks noChangeShapeType="1"/>
            </p:cNvSpPr>
            <p:nvPr/>
          </p:nvSpPr>
          <p:spPr bwMode="auto">
            <a:xfrm>
              <a:off x="1517096" y="191008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191" name="Line 85"/>
            <p:cNvSpPr>
              <a:spLocks noChangeShapeType="1"/>
            </p:cNvSpPr>
            <p:nvPr/>
          </p:nvSpPr>
          <p:spPr bwMode="auto">
            <a:xfrm>
              <a:off x="1538439" y="188800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192" name="Line 86"/>
            <p:cNvSpPr>
              <a:spLocks noChangeShapeType="1"/>
            </p:cNvSpPr>
            <p:nvPr/>
          </p:nvSpPr>
          <p:spPr bwMode="auto">
            <a:xfrm>
              <a:off x="1561637" y="186868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193" name="Line 87"/>
            <p:cNvSpPr>
              <a:spLocks noChangeShapeType="1"/>
            </p:cNvSpPr>
            <p:nvPr/>
          </p:nvSpPr>
          <p:spPr bwMode="auto">
            <a:xfrm>
              <a:off x="1582980" y="184659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194" name="Line 88"/>
            <p:cNvSpPr>
              <a:spLocks noChangeShapeType="1"/>
            </p:cNvSpPr>
            <p:nvPr/>
          </p:nvSpPr>
          <p:spPr bwMode="auto">
            <a:xfrm>
              <a:off x="1604322" y="182451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195" name="Line 89"/>
            <p:cNvSpPr>
              <a:spLocks noChangeShapeType="1"/>
            </p:cNvSpPr>
            <p:nvPr/>
          </p:nvSpPr>
          <p:spPr bwMode="auto">
            <a:xfrm>
              <a:off x="1627521" y="180795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196" name="Line 90"/>
            <p:cNvSpPr>
              <a:spLocks noChangeShapeType="1"/>
            </p:cNvSpPr>
            <p:nvPr/>
          </p:nvSpPr>
          <p:spPr bwMode="auto">
            <a:xfrm>
              <a:off x="1648863" y="178862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197" name="Line 91"/>
            <p:cNvSpPr>
              <a:spLocks noChangeShapeType="1"/>
            </p:cNvSpPr>
            <p:nvPr/>
          </p:nvSpPr>
          <p:spPr bwMode="auto">
            <a:xfrm>
              <a:off x="1672061" y="177206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198" name="Line 92"/>
            <p:cNvSpPr>
              <a:spLocks noChangeShapeType="1"/>
            </p:cNvSpPr>
            <p:nvPr/>
          </p:nvSpPr>
          <p:spPr bwMode="auto">
            <a:xfrm>
              <a:off x="1693404" y="175550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199" name="Line 93"/>
            <p:cNvSpPr>
              <a:spLocks noChangeShapeType="1"/>
            </p:cNvSpPr>
            <p:nvPr/>
          </p:nvSpPr>
          <p:spPr bwMode="auto">
            <a:xfrm>
              <a:off x="1716602" y="1741700"/>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00" name="Line 94"/>
            <p:cNvSpPr>
              <a:spLocks noChangeShapeType="1"/>
            </p:cNvSpPr>
            <p:nvPr/>
          </p:nvSpPr>
          <p:spPr bwMode="auto">
            <a:xfrm>
              <a:off x="1737945" y="172513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01" name="Line 95"/>
            <p:cNvSpPr>
              <a:spLocks noChangeShapeType="1"/>
            </p:cNvSpPr>
            <p:nvPr/>
          </p:nvSpPr>
          <p:spPr bwMode="auto">
            <a:xfrm>
              <a:off x="1759287" y="170857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02" name="Line 96"/>
            <p:cNvSpPr>
              <a:spLocks noChangeShapeType="1"/>
            </p:cNvSpPr>
            <p:nvPr/>
          </p:nvSpPr>
          <p:spPr bwMode="auto">
            <a:xfrm>
              <a:off x="1782486" y="169753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03" name="Line 97"/>
            <p:cNvSpPr>
              <a:spLocks noChangeShapeType="1"/>
            </p:cNvSpPr>
            <p:nvPr/>
          </p:nvSpPr>
          <p:spPr bwMode="auto">
            <a:xfrm>
              <a:off x="1803828" y="168649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04" name="Line 98"/>
            <p:cNvSpPr>
              <a:spLocks noChangeShapeType="1"/>
            </p:cNvSpPr>
            <p:nvPr/>
          </p:nvSpPr>
          <p:spPr bwMode="auto">
            <a:xfrm>
              <a:off x="1827026" y="1678210"/>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05" name="Line 99"/>
            <p:cNvSpPr>
              <a:spLocks noChangeShapeType="1"/>
            </p:cNvSpPr>
            <p:nvPr/>
          </p:nvSpPr>
          <p:spPr bwMode="auto">
            <a:xfrm>
              <a:off x="1848369" y="166716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06" name="Line 100"/>
            <p:cNvSpPr>
              <a:spLocks noChangeShapeType="1"/>
            </p:cNvSpPr>
            <p:nvPr/>
          </p:nvSpPr>
          <p:spPr bwMode="auto">
            <a:xfrm>
              <a:off x="1871567" y="166164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07" name="Line 101"/>
            <p:cNvSpPr>
              <a:spLocks noChangeShapeType="1"/>
            </p:cNvSpPr>
            <p:nvPr/>
          </p:nvSpPr>
          <p:spPr bwMode="auto">
            <a:xfrm>
              <a:off x="1892910" y="165612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08" name="Line 102"/>
            <p:cNvSpPr>
              <a:spLocks noChangeShapeType="1"/>
            </p:cNvSpPr>
            <p:nvPr/>
          </p:nvSpPr>
          <p:spPr bwMode="auto">
            <a:xfrm>
              <a:off x="1916108" y="165612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09" name="Line 103"/>
            <p:cNvSpPr>
              <a:spLocks noChangeShapeType="1"/>
            </p:cNvSpPr>
            <p:nvPr/>
          </p:nvSpPr>
          <p:spPr bwMode="auto">
            <a:xfrm>
              <a:off x="1937450" y="166164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10" name="Line 104"/>
            <p:cNvSpPr>
              <a:spLocks noChangeShapeType="1"/>
            </p:cNvSpPr>
            <p:nvPr/>
          </p:nvSpPr>
          <p:spPr bwMode="auto">
            <a:xfrm>
              <a:off x="1958793" y="166716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11" name="Line 105"/>
            <p:cNvSpPr>
              <a:spLocks noChangeShapeType="1"/>
            </p:cNvSpPr>
            <p:nvPr/>
          </p:nvSpPr>
          <p:spPr bwMode="auto">
            <a:xfrm>
              <a:off x="1981991" y="1678210"/>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12" name="Line 106"/>
            <p:cNvSpPr>
              <a:spLocks noChangeShapeType="1"/>
            </p:cNvSpPr>
            <p:nvPr/>
          </p:nvSpPr>
          <p:spPr bwMode="auto">
            <a:xfrm>
              <a:off x="2003334" y="168649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13" name="Line 107"/>
            <p:cNvSpPr>
              <a:spLocks noChangeShapeType="1"/>
            </p:cNvSpPr>
            <p:nvPr/>
          </p:nvSpPr>
          <p:spPr bwMode="auto">
            <a:xfrm>
              <a:off x="2026533" y="170305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14" name="Line 108"/>
            <p:cNvSpPr>
              <a:spLocks noChangeShapeType="1"/>
            </p:cNvSpPr>
            <p:nvPr/>
          </p:nvSpPr>
          <p:spPr bwMode="auto">
            <a:xfrm>
              <a:off x="2047875" y="172513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15" name="Line 109"/>
            <p:cNvSpPr>
              <a:spLocks noChangeShapeType="1"/>
            </p:cNvSpPr>
            <p:nvPr/>
          </p:nvSpPr>
          <p:spPr bwMode="auto">
            <a:xfrm>
              <a:off x="2071073" y="1741700"/>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16" name="Line 110"/>
            <p:cNvSpPr>
              <a:spLocks noChangeShapeType="1"/>
            </p:cNvSpPr>
            <p:nvPr/>
          </p:nvSpPr>
          <p:spPr bwMode="auto">
            <a:xfrm>
              <a:off x="2092416" y="176102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17" name="Line 111"/>
            <p:cNvSpPr>
              <a:spLocks noChangeShapeType="1"/>
            </p:cNvSpPr>
            <p:nvPr/>
          </p:nvSpPr>
          <p:spPr bwMode="auto">
            <a:xfrm>
              <a:off x="2113758" y="178310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18" name="Line 112"/>
            <p:cNvSpPr>
              <a:spLocks noChangeShapeType="1"/>
            </p:cNvSpPr>
            <p:nvPr/>
          </p:nvSpPr>
          <p:spPr bwMode="auto">
            <a:xfrm>
              <a:off x="2136957" y="1805190"/>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19" name="Line 113"/>
            <p:cNvSpPr>
              <a:spLocks noChangeShapeType="1"/>
            </p:cNvSpPr>
            <p:nvPr/>
          </p:nvSpPr>
          <p:spPr bwMode="auto">
            <a:xfrm>
              <a:off x="2158299" y="181899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20" name="Line 114"/>
            <p:cNvSpPr>
              <a:spLocks noChangeShapeType="1"/>
            </p:cNvSpPr>
            <p:nvPr/>
          </p:nvSpPr>
          <p:spPr bwMode="auto">
            <a:xfrm>
              <a:off x="2181498" y="184107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21" name="Line 115"/>
            <p:cNvSpPr>
              <a:spLocks noChangeShapeType="1"/>
            </p:cNvSpPr>
            <p:nvPr/>
          </p:nvSpPr>
          <p:spPr bwMode="auto">
            <a:xfrm>
              <a:off x="2202840" y="186315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22" name="Line 116"/>
            <p:cNvSpPr>
              <a:spLocks noChangeShapeType="1"/>
            </p:cNvSpPr>
            <p:nvPr/>
          </p:nvSpPr>
          <p:spPr bwMode="auto">
            <a:xfrm>
              <a:off x="2226038" y="188800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23" name="Line 117"/>
            <p:cNvSpPr>
              <a:spLocks noChangeShapeType="1"/>
            </p:cNvSpPr>
            <p:nvPr/>
          </p:nvSpPr>
          <p:spPr bwMode="auto">
            <a:xfrm>
              <a:off x="2247381" y="191008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24" name="Line 118"/>
            <p:cNvSpPr>
              <a:spLocks noChangeShapeType="1"/>
            </p:cNvSpPr>
            <p:nvPr/>
          </p:nvSpPr>
          <p:spPr bwMode="auto">
            <a:xfrm>
              <a:off x="2270579" y="1937690"/>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25" name="Line 119"/>
            <p:cNvSpPr>
              <a:spLocks noChangeShapeType="1"/>
            </p:cNvSpPr>
            <p:nvPr/>
          </p:nvSpPr>
          <p:spPr bwMode="auto">
            <a:xfrm>
              <a:off x="2291922" y="195701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26" name="Line 120"/>
            <p:cNvSpPr>
              <a:spLocks noChangeShapeType="1"/>
            </p:cNvSpPr>
            <p:nvPr/>
          </p:nvSpPr>
          <p:spPr bwMode="auto">
            <a:xfrm>
              <a:off x="2313264" y="198461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27" name="Line 121"/>
            <p:cNvSpPr>
              <a:spLocks noChangeShapeType="1"/>
            </p:cNvSpPr>
            <p:nvPr/>
          </p:nvSpPr>
          <p:spPr bwMode="auto">
            <a:xfrm>
              <a:off x="2336463" y="200946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28" name="Line 122"/>
            <p:cNvSpPr>
              <a:spLocks noChangeShapeType="1"/>
            </p:cNvSpPr>
            <p:nvPr/>
          </p:nvSpPr>
          <p:spPr bwMode="auto">
            <a:xfrm>
              <a:off x="2357805" y="203154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29" name="Line 123"/>
            <p:cNvSpPr>
              <a:spLocks noChangeShapeType="1"/>
            </p:cNvSpPr>
            <p:nvPr/>
          </p:nvSpPr>
          <p:spPr bwMode="auto">
            <a:xfrm>
              <a:off x="2381003" y="205362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30" name="Line 124"/>
            <p:cNvSpPr>
              <a:spLocks noChangeShapeType="1"/>
            </p:cNvSpPr>
            <p:nvPr/>
          </p:nvSpPr>
          <p:spPr bwMode="auto">
            <a:xfrm>
              <a:off x="2402346" y="207295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31" name="Line 125"/>
            <p:cNvSpPr>
              <a:spLocks noChangeShapeType="1"/>
            </p:cNvSpPr>
            <p:nvPr/>
          </p:nvSpPr>
          <p:spPr bwMode="auto">
            <a:xfrm>
              <a:off x="2425544" y="209503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32" name="Line 126"/>
            <p:cNvSpPr>
              <a:spLocks noChangeShapeType="1"/>
            </p:cNvSpPr>
            <p:nvPr/>
          </p:nvSpPr>
          <p:spPr bwMode="auto">
            <a:xfrm>
              <a:off x="2446887" y="211711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33" name="Line 127"/>
            <p:cNvSpPr>
              <a:spLocks noChangeShapeType="1"/>
            </p:cNvSpPr>
            <p:nvPr/>
          </p:nvSpPr>
          <p:spPr bwMode="auto">
            <a:xfrm>
              <a:off x="2468229" y="2133681"/>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34" name="Line 128"/>
            <p:cNvSpPr>
              <a:spLocks noChangeShapeType="1"/>
            </p:cNvSpPr>
            <p:nvPr/>
          </p:nvSpPr>
          <p:spPr bwMode="auto">
            <a:xfrm>
              <a:off x="2491427" y="214748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35" name="Line 129"/>
            <p:cNvSpPr>
              <a:spLocks noChangeShapeType="1"/>
            </p:cNvSpPr>
            <p:nvPr/>
          </p:nvSpPr>
          <p:spPr bwMode="auto">
            <a:xfrm>
              <a:off x="2511842" y="216404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36" name="Line 130"/>
            <p:cNvSpPr>
              <a:spLocks noChangeShapeType="1"/>
            </p:cNvSpPr>
            <p:nvPr/>
          </p:nvSpPr>
          <p:spPr bwMode="auto">
            <a:xfrm>
              <a:off x="2535040" y="217508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37" name="Line 131"/>
            <p:cNvSpPr>
              <a:spLocks noChangeShapeType="1"/>
            </p:cNvSpPr>
            <p:nvPr/>
          </p:nvSpPr>
          <p:spPr bwMode="auto">
            <a:xfrm>
              <a:off x="2556383" y="218612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38" name="Line 132"/>
            <p:cNvSpPr>
              <a:spLocks noChangeShapeType="1"/>
            </p:cNvSpPr>
            <p:nvPr/>
          </p:nvSpPr>
          <p:spPr bwMode="auto">
            <a:xfrm>
              <a:off x="2579581" y="219717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39" name="Line 133"/>
            <p:cNvSpPr>
              <a:spLocks noChangeShapeType="1"/>
            </p:cNvSpPr>
            <p:nvPr/>
          </p:nvSpPr>
          <p:spPr bwMode="auto">
            <a:xfrm>
              <a:off x="2600923" y="2202692"/>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40" name="Line 134"/>
            <p:cNvSpPr>
              <a:spLocks noChangeShapeType="1"/>
            </p:cNvSpPr>
            <p:nvPr/>
          </p:nvSpPr>
          <p:spPr bwMode="auto">
            <a:xfrm>
              <a:off x="2624122" y="221097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41" name="Line 135"/>
            <p:cNvSpPr>
              <a:spLocks noChangeShapeType="1"/>
            </p:cNvSpPr>
            <p:nvPr/>
          </p:nvSpPr>
          <p:spPr bwMode="auto">
            <a:xfrm>
              <a:off x="2645464" y="221649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42" name="Line 136"/>
            <p:cNvSpPr>
              <a:spLocks noChangeShapeType="1"/>
            </p:cNvSpPr>
            <p:nvPr/>
          </p:nvSpPr>
          <p:spPr bwMode="auto">
            <a:xfrm>
              <a:off x="2666807" y="222201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43" name="Line 137"/>
            <p:cNvSpPr>
              <a:spLocks noChangeShapeType="1"/>
            </p:cNvSpPr>
            <p:nvPr/>
          </p:nvSpPr>
          <p:spPr bwMode="auto">
            <a:xfrm>
              <a:off x="2690005" y="222753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44" name="Line 138"/>
            <p:cNvSpPr>
              <a:spLocks noChangeShapeType="1"/>
            </p:cNvSpPr>
            <p:nvPr/>
          </p:nvSpPr>
          <p:spPr bwMode="auto">
            <a:xfrm>
              <a:off x="2711347" y="223305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45" name="Line 139"/>
            <p:cNvSpPr>
              <a:spLocks noChangeShapeType="1"/>
            </p:cNvSpPr>
            <p:nvPr/>
          </p:nvSpPr>
          <p:spPr bwMode="auto">
            <a:xfrm>
              <a:off x="2734546" y="223857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46" name="Line 140"/>
            <p:cNvSpPr>
              <a:spLocks noChangeShapeType="1"/>
            </p:cNvSpPr>
            <p:nvPr/>
          </p:nvSpPr>
          <p:spPr bwMode="auto">
            <a:xfrm>
              <a:off x="2755888" y="224409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47" name="Line 141"/>
            <p:cNvSpPr>
              <a:spLocks noChangeShapeType="1"/>
            </p:cNvSpPr>
            <p:nvPr/>
          </p:nvSpPr>
          <p:spPr bwMode="auto">
            <a:xfrm>
              <a:off x="2779087" y="224961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48" name="Line 142"/>
            <p:cNvSpPr>
              <a:spLocks noChangeShapeType="1"/>
            </p:cNvSpPr>
            <p:nvPr/>
          </p:nvSpPr>
          <p:spPr bwMode="auto">
            <a:xfrm>
              <a:off x="2800429" y="224961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49" name="Line 143"/>
            <p:cNvSpPr>
              <a:spLocks noChangeShapeType="1"/>
            </p:cNvSpPr>
            <p:nvPr/>
          </p:nvSpPr>
          <p:spPr bwMode="auto">
            <a:xfrm>
              <a:off x="2821772" y="225514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50" name="Line 144"/>
            <p:cNvSpPr>
              <a:spLocks noChangeShapeType="1"/>
            </p:cNvSpPr>
            <p:nvPr/>
          </p:nvSpPr>
          <p:spPr bwMode="auto">
            <a:xfrm>
              <a:off x="2844970" y="226066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51" name="Line 145"/>
            <p:cNvSpPr>
              <a:spLocks noChangeShapeType="1"/>
            </p:cNvSpPr>
            <p:nvPr/>
          </p:nvSpPr>
          <p:spPr bwMode="auto">
            <a:xfrm>
              <a:off x="2866312" y="2266182"/>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52" name="Rectangle 146"/>
            <p:cNvSpPr>
              <a:spLocks noChangeArrowheads="1"/>
            </p:cNvSpPr>
            <p:nvPr/>
          </p:nvSpPr>
          <p:spPr bwMode="auto">
            <a:xfrm>
              <a:off x="800732" y="3765095"/>
              <a:ext cx="67739" cy="93855"/>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253" name="Rectangle 147"/>
            <p:cNvSpPr>
              <a:spLocks noChangeArrowheads="1"/>
            </p:cNvSpPr>
            <p:nvPr/>
          </p:nvSpPr>
          <p:spPr bwMode="auto">
            <a:xfrm>
              <a:off x="868471" y="3765095"/>
              <a:ext cx="65883" cy="93855"/>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254" name="Rectangle 148"/>
            <p:cNvSpPr>
              <a:spLocks noChangeArrowheads="1"/>
            </p:cNvSpPr>
            <p:nvPr/>
          </p:nvSpPr>
          <p:spPr bwMode="auto">
            <a:xfrm>
              <a:off x="934354" y="3812023"/>
              <a:ext cx="64027" cy="46927"/>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255" name="Rectangle 149"/>
            <p:cNvSpPr>
              <a:spLocks noChangeArrowheads="1"/>
            </p:cNvSpPr>
            <p:nvPr/>
          </p:nvSpPr>
          <p:spPr bwMode="auto">
            <a:xfrm>
              <a:off x="1000237" y="3765095"/>
              <a:ext cx="64027" cy="93855"/>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256" name="Rectangle 150"/>
            <p:cNvSpPr>
              <a:spLocks noChangeArrowheads="1"/>
            </p:cNvSpPr>
            <p:nvPr/>
          </p:nvSpPr>
          <p:spPr bwMode="auto">
            <a:xfrm>
              <a:off x="1066121" y="3765095"/>
              <a:ext cx="64027" cy="93855"/>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257" name="Rectangle 151"/>
            <p:cNvSpPr>
              <a:spLocks noChangeArrowheads="1"/>
            </p:cNvSpPr>
            <p:nvPr/>
          </p:nvSpPr>
          <p:spPr bwMode="auto">
            <a:xfrm>
              <a:off x="1132004" y="3378635"/>
              <a:ext cx="65883" cy="480315"/>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258" name="Rectangle 152"/>
            <p:cNvSpPr>
              <a:spLocks noChangeArrowheads="1"/>
            </p:cNvSpPr>
            <p:nvPr/>
          </p:nvSpPr>
          <p:spPr bwMode="auto">
            <a:xfrm>
              <a:off x="1197887" y="3621553"/>
              <a:ext cx="65883" cy="237397"/>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259" name="Rectangle 153"/>
            <p:cNvSpPr>
              <a:spLocks noChangeArrowheads="1"/>
            </p:cNvSpPr>
            <p:nvPr/>
          </p:nvSpPr>
          <p:spPr bwMode="auto">
            <a:xfrm>
              <a:off x="1263771" y="3425562"/>
              <a:ext cx="65883" cy="433388"/>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260" name="Rectangle 154"/>
            <p:cNvSpPr>
              <a:spLocks noChangeArrowheads="1"/>
            </p:cNvSpPr>
            <p:nvPr/>
          </p:nvSpPr>
          <p:spPr bwMode="auto">
            <a:xfrm>
              <a:off x="1329654" y="3182644"/>
              <a:ext cx="66812" cy="676305"/>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261" name="Rectangle 155"/>
            <p:cNvSpPr>
              <a:spLocks noChangeArrowheads="1"/>
            </p:cNvSpPr>
            <p:nvPr/>
          </p:nvSpPr>
          <p:spPr bwMode="auto">
            <a:xfrm>
              <a:off x="1396466" y="2936966"/>
              <a:ext cx="65883" cy="921984"/>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262" name="Rectangle 156"/>
            <p:cNvSpPr>
              <a:spLocks noChangeArrowheads="1"/>
            </p:cNvSpPr>
            <p:nvPr/>
          </p:nvSpPr>
          <p:spPr bwMode="auto">
            <a:xfrm>
              <a:off x="1463276" y="2936966"/>
              <a:ext cx="64955" cy="921984"/>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263" name="Rectangle 157"/>
            <p:cNvSpPr>
              <a:spLocks noChangeArrowheads="1"/>
            </p:cNvSpPr>
            <p:nvPr/>
          </p:nvSpPr>
          <p:spPr bwMode="auto">
            <a:xfrm>
              <a:off x="1529160" y="2936966"/>
              <a:ext cx="64955" cy="921984"/>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264" name="Rectangle 158"/>
            <p:cNvSpPr>
              <a:spLocks noChangeArrowheads="1"/>
            </p:cNvSpPr>
            <p:nvPr/>
          </p:nvSpPr>
          <p:spPr bwMode="auto">
            <a:xfrm>
              <a:off x="1595971" y="2936966"/>
              <a:ext cx="65883" cy="921984"/>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265" name="Rectangle 159"/>
            <p:cNvSpPr>
              <a:spLocks noChangeArrowheads="1"/>
            </p:cNvSpPr>
            <p:nvPr/>
          </p:nvSpPr>
          <p:spPr bwMode="auto">
            <a:xfrm>
              <a:off x="1661855" y="3323426"/>
              <a:ext cx="65883" cy="535523"/>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266" name="Rectangle 160"/>
            <p:cNvSpPr>
              <a:spLocks noChangeArrowheads="1"/>
            </p:cNvSpPr>
            <p:nvPr/>
          </p:nvSpPr>
          <p:spPr bwMode="auto">
            <a:xfrm>
              <a:off x="1727738" y="3519417"/>
              <a:ext cx="65883" cy="339533"/>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267" name="Rectangle 161"/>
            <p:cNvSpPr>
              <a:spLocks noChangeArrowheads="1"/>
            </p:cNvSpPr>
            <p:nvPr/>
          </p:nvSpPr>
          <p:spPr bwMode="auto">
            <a:xfrm>
              <a:off x="1793621" y="3425562"/>
              <a:ext cx="64027" cy="433388"/>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268" name="Rectangle 162"/>
            <p:cNvSpPr>
              <a:spLocks noChangeArrowheads="1"/>
            </p:cNvSpPr>
            <p:nvPr/>
          </p:nvSpPr>
          <p:spPr bwMode="auto">
            <a:xfrm>
              <a:off x="1859504" y="3323426"/>
              <a:ext cx="64027" cy="535523"/>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269" name="Rectangle 163"/>
            <p:cNvSpPr>
              <a:spLocks noChangeArrowheads="1"/>
            </p:cNvSpPr>
            <p:nvPr/>
          </p:nvSpPr>
          <p:spPr bwMode="auto">
            <a:xfrm>
              <a:off x="1925388" y="3715407"/>
              <a:ext cx="65883" cy="143542"/>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270" name="Rectangle 164"/>
            <p:cNvSpPr>
              <a:spLocks noChangeArrowheads="1"/>
            </p:cNvSpPr>
            <p:nvPr/>
          </p:nvSpPr>
          <p:spPr bwMode="auto">
            <a:xfrm>
              <a:off x="1993127" y="3668480"/>
              <a:ext cx="65883" cy="190470"/>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271" name="Rectangle 165"/>
            <p:cNvSpPr>
              <a:spLocks noChangeArrowheads="1"/>
            </p:cNvSpPr>
            <p:nvPr/>
          </p:nvSpPr>
          <p:spPr bwMode="auto">
            <a:xfrm>
              <a:off x="2124894" y="3715407"/>
              <a:ext cx="65883" cy="143542"/>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272" name="Rectangle 166"/>
            <p:cNvSpPr>
              <a:spLocks noChangeArrowheads="1"/>
            </p:cNvSpPr>
            <p:nvPr/>
          </p:nvSpPr>
          <p:spPr bwMode="auto">
            <a:xfrm>
              <a:off x="2256660" y="3765095"/>
              <a:ext cx="64027" cy="93855"/>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273" name="Rectangle 167"/>
            <p:cNvSpPr>
              <a:spLocks noChangeArrowheads="1"/>
            </p:cNvSpPr>
            <p:nvPr/>
          </p:nvSpPr>
          <p:spPr bwMode="auto">
            <a:xfrm>
              <a:off x="2322543" y="3812023"/>
              <a:ext cx="64027" cy="46927"/>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274" name="Rectangle 168"/>
            <p:cNvSpPr>
              <a:spLocks noChangeArrowheads="1"/>
            </p:cNvSpPr>
            <p:nvPr/>
          </p:nvSpPr>
          <p:spPr bwMode="auto">
            <a:xfrm>
              <a:off x="2388427" y="3812023"/>
              <a:ext cx="65883" cy="46927"/>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275" name="Freeform 169"/>
            <p:cNvSpPr>
              <a:spLocks/>
            </p:cNvSpPr>
            <p:nvPr/>
          </p:nvSpPr>
          <p:spPr bwMode="auto">
            <a:xfrm>
              <a:off x="674533" y="3240613"/>
              <a:ext cx="2192708" cy="607295"/>
            </a:xfrm>
            <a:custGeom>
              <a:avLst/>
              <a:gdLst>
                <a:gd name="T0" fmla="*/ 2147483647 w 1231"/>
                <a:gd name="T1" fmla="*/ 2147483647 h 115"/>
                <a:gd name="T2" fmla="*/ 2147483647 w 1231"/>
                <a:gd name="T3" fmla="*/ 2147483647 h 115"/>
                <a:gd name="T4" fmla="*/ 2147483647 w 1231"/>
                <a:gd name="T5" fmla="*/ 2147483647 h 115"/>
                <a:gd name="T6" fmla="*/ 2147483647 w 1231"/>
                <a:gd name="T7" fmla="*/ 2147483647 h 115"/>
                <a:gd name="T8" fmla="*/ 2147483647 w 1231"/>
                <a:gd name="T9" fmla="*/ 2147483647 h 115"/>
                <a:gd name="T10" fmla="*/ 2147483647 w 1231"/>
                <a:gd name="T11" fmla="*/ 2147483647 h 115"/>
                <a:gd name="T12" fmla="*/ 2147483647 w 1231"/>
                <a:gd name="T13" fmla="*/ 2147483647 h 115"/>
                <a:gd name="T14" fmla="*/ 2147483647 w 1231"/>
                <a:gd name="T15" fmla="*/ 2147483647 h 115"/>
                <a:gd name="T16" fmla="*/ 2147483647 w 1231"/>
                <a:gd name="T17" fmla="*/ 2147483647 h 115"/>
                <a:gd name="T18" fmla="*/ 2147483647 w 1231"/>
                <a:gd name="T19" fmla="*/ 2147483647 h 115"/>
                <a:gd name="T20" fmla="*/ 2147483647 w 1231"/>
                <a:gd name="T21" fmla="*/ 2147483647 h 115"/>
                <a:gd name="T22" fmla="*/ 2147483647 w 1231"/>
                <a:gd name="T23" fmla="*/ 2147483647 h 115"/>
                <a:gd name="T24" fmla="*/ 2147483647 w 1231"/>
                <a:gd name="T25" fmla="*/ 2147483647 h 115"/>
                <a:gd name="T26" fmla="*/ 2147483647 w 1231"/>
                <a:gd name="T27" fmla="*/ 2147483647 h 115"/>
                <a:gd name="T28" fmla="*/ 2147483647 w 1231"/>
                <a:gd name="T29" fmla="*/ 2147483647 h 115"/>
                <a:gd name="T30" fmla="*/ 2147483647 w 1231"/>
                <a:gd name="T31" fmla="*/ 2147483647 h 115"/>
                <a:gd name="T32" fmla="*/ 2147483647 w 1231"/>
                <a:gd name="T33" fmla="*/ 2147483647 h 115"/>
                <a:gd name="T34" fmla="*/ 2147483647 w 1231"/>
                <a:gd name="T35" fmla="*/ 2147483647 h 115"/>
                <a:gd name="T36" fmla="*/ 2147483647 w 1231"/>
                <a:gd name="T37" fmla="*/ 2147483647 h 115"/>
                <a:gd name="T38" fmla="*/ 2147483647 w 1231"/>
                <a:gd name="T39" fmla="*/ 2147483647 h 115"/>
                <a:gd name="T40" fmla="*/ 2147483647 w 1231"/>
                <a:gd name="T41" fmla="*/ 2147483647 h 115"/>
                <a:gd name="T42" fmla="*/ 2147483647 w 1231"/>
                <a:gd name="T43" fmla="*/ 2147483647 h 115"/>
                <a:gd name="T44" fmla="*/ 2147483647 w 1231"/>
                <a:gd name="T45" fmla="*/ 2147483647 h 115"/>
                <a:gd name="T46" fmla="*/ 2147483647 w 1231"/>
                <a:gd name="T47" fmla="*/ 2147483647 h 115"/>
                <a:gd name="T48" fmla="*/ 2147483647 w 1231"/>
                <a:gd name="T49" fmla="*/ 2147483647 h 115"/>
                <a:gd name="T50" fmla="*/ 2147483647 w 1231"/>
                <a:gd name="T51" fmla="*/ 2147483647 h 115"/>
                <a:gd name="T52" fmla="*/ 2147483647 w 1231"/>
                <a:gd name="T53" fmla="*/ 2147483647 h 115"/>
                <a:gd name="T54" fmla="*/ 2147483647 w 1231"/>
                <a:gd name="T55" fmla="*/ 0 h 115"/>
                <a:gd name="T56" fmla="*/ 2147483647 w 1231"/>
                <a:gd name="T57" fmla="*/ 2147483647 h 115"/>
                <a:gd name="T58" fmla="*/ 2147483647 w 1231"/>
                <a:gd name="T59" fmla="*/ 2147483647 h 115"/>
                <a:gd name="T60" fmla="*/ 2147483647 w 1231"/>
                <a:gd name="T61" fmla="*/ 2147483647 h 115"/>
                <a:gd name="T62" fmla="*/ 2147483647 w 1231"/>
                <a:gd name="T63" fmla="*/ 2147483647 h 115"/>
                <a:gd name="T64" fmla="*/ 2147483647 w 1231"/>
                <a:gd name="T65" fmla="*/ 2147483647 h 115"/>
                <a:gd name="T66" fmla="*/ 2147483647 w 1231"/>
                <a:gd name="T67" fmla="*/ 2147483647 h 115"/>
                <a:gd name="T68" fmla="*/ 2147483647 w 1231"/>
                <a:gd name="T69" fmla="*/ 2147483647 h 115"/>
                <a:gd name="T70" fmla="*/ 2147483647 w 1231"/>
                <a:gd name="T71" fmla="*/ 2147483647 h 115"/>
                <a:gd name="T72" fmla="*/ 2147483647 w 1231"/>
                <a:gd name="T73" fmla="*/ 2147483647 h 115"/>
                <a:gd name="T74" fmla="*/ 2147483647 w 1231"/>
                <a:gd name="T75" fmla="*/ 2147483647 h 115"/>
                <a:gd name="T76" fmla="*/ 2147483647 w 1231"/>
                <a:gd name="T77" fmla="*/ 2147483647 h 115"/>
                <a:gd name="T78" fmla="*/ 2147483647 w 1231"/>
                <a:gd name="T79" fmla="*/ 2147483647 h 115"/>
                <a:gd name="T80" fmla="*/ 2147483647 w 1231"/>
                <a:gd name="T81" fmla="*/ 2147483647 h 115"/>
                <a:gd name="T82" fmla="*/ 2147483647 w 1231"/>
                <a:gd name="T83" fmla="*/ 2147483647 h 115"/>
                <a:gd name="T84" fmla="*/ 2147483647 w 1231"/>
                <a:gd name="T85" fmla="*/ 2147483647 h 115"/>
                <a:gd name="T86" fmla="*/ 2147483647 w 1231"/>
                <a:gd name="T87" fmla="*/ 2147483647 h 115"/>
                <a:gd name="T88" fmla="*/ 2147483647 w 1231"/>
                <a:gd name="T89" fmla="*/ 2147483647 h 115"/>
                <a:gd name="T90" fmla="*/ 2147483647 w 1231"/>
                <a:gd name="T91" fmla="*/ 2147483647 h 115"/>
                <a:gd name="T92" fmla="*/ 2147483647 w 1231"/>
                <a:gd name="T93" fmla="*/ 2147483647 h 115"/>
                <a:gd name="T94" fmla="*/ 2147483647 w 1231"/>
                <a:gd name="T95" fmla="*/ 2147483647 h 115"/>
                <a:gd name="T96" fmla="*/ 2147483647 w 1231"/>
                <a:gd name="T97" fmla="*/ 2147483647 h 115"/>
                <a:gd name="T98" fmla="*/ 2147483647 w 1231"/>
                <a:gd name="T99" fmla="*/ 2147483647 h 1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31" h="115">
                  <a:moveTo>
                    <a:pt x="0" y="115"/>
                  </a:moveTo>
                  <a:lnTo>
                    <a:pt x="12" y="115"/>
                  </a:lnTo>
                  <a:lnTo>
                    <a:pt x="25" y="115"/>
                  </a:lnTo>
                  <a:lnTo>
                    <a:pt x="37" y="114"/>
                  </a:lnTo>
                  <a:lnTo>
                    <a:pt x="50" y="114"/>
                  </a:lnTo>
                  <a:lnTo>
                    <a:pt x="62" y="113"/>
                  </a:lnTo>
                  <a:lnTo>
                    <a:pt x="75" y="113"/>
                  </a:lnTo>
                  <a:lnTo>
                    <a:pt x="87" y="112"/>
                  </a:lnTo>
                  <a:lnTo>
                    <a:pt x="100" y="111"/>
                  </a:lnTo>
                  <a:lnTo>
                    <a:pt x="112" y="111"/>
                  </a:lnTo>
                  <a:lnTo>
                    <a:pt x="124" y="110"/>
                  </a:lnTo>
                  <a:lnTo>
                    <a:pt x="137" y="110"/>
                  </a:lnTo>
                  <a:lnTo>
                    <a:pt x="149" y="109"/>
                  </a:lnTo>
                  <a:lnTo>
                    <a:pt x="162" y="108"/>
                  </a:lnTo>
                  <a:lnTo>
                    <a:pt x="174" y="107"/>
                  </a:lnTo>
                  <a:lnTo>
                    <a:pt x="187" y="106"/>
                  </a:lnTo>
                  <a:lnTo>
                    <a:pt x="199" y="105"/>
                  </a:lnTo>
                  <a:lnTo>
                    <a:pt x="211" y="104"/>
                  </a:lnTo>
                  <a:lnTo>
                    <a:pt x="224" y="102"/>
                  </a:lnTo>
                  <a:lnTo>
                    <a:pt x="236" y="101"/>
                  </a:lnTo>
                  <a:lnTo>
                    <a:pt x="249" y="100"/>
                  </a:lnTo>
                  <a:lnTo>
                    <a:pt x="261" y="99"/>
                  </a:lnTo>
                  <a:lnTo>
                    <a:pt x="274" y="97"/>
                  </a:lnTo>
                  <a:lnTo>
                    <a:pt x="286" y="95"/>
                  </a:lnTo>
                  <a:lnTo>
                    <a:pt x="299" y="93"/>
                  </a:lnTo>
                  <a:lnTo>
                    <a:pt x="311" y="91"/>
                  </a:lnTo>
                  <a:lnTo>
                    <a:pt x="323" y="89"/>
                  </a:lnTo>
                  <a:lnTo>
                    <a:pt x="336" y="87"/>
                  </a:lnTo>
                  <a:lnTo>
                    <a:pt x="348" y="85"/>
                  </a:lnTo>
                  <a:lnTo>
                    <a:pt x="361" y="82"/>
                  </a:lnTo>
                  <a:lnTo>
                    <a:pt x="373" y="79"/>
                  </a:lnTo>
                  <a:lnTo>
                    <a:pt x="386" y="76"/>
                  </a:lnTo>
                  <a:lnTo>
                    <a:pt x="398" y="73"/>
                  </a:lnTo>
                  <a:lnTo>
                    <a:pt x="410" y="69"/>
                  </a:lnTo>
                  <a:lnTo>
                    <a:pt x="423" y="65"/>
                  </a:lnTo>
                  <a:lnTo>
                    <a:pt x="435" y="61"/>
                  </a:lnTo>
                  <a:lnTo>
                    <a:pt x="448" y="56"/>
                  </a:lnTo>
                  <a:lnTo>
                    <a:pt x="460" y="52"/>
                  </a:lnTo>
                  <a:lnTo>
                    <a:pt x="473" y="48"/>
                  </a:lnTo>
                  <a:lnTo>
                    <a:pt x="485" y="44"/>
                  </a:lnTo>
                  <a:lnTo>
                    <a:pt x="498" y="40"/>
                  </a:lnTo>
                  <a:lnTo>
                    <a:pt x="510" y="36"/>
                  </a:lnTo>
                  <a:lnTo>
                    <a:pt x="522" y="32"/>
                  </a:lnTo>
                  <a:lnTo>
                    <a:pt x="535" y="29"/>
                  </a:lnTo>
                  <a:lnTo>
                    <a:pt x="547" y="26"/>
                  </a:lnTo>
                  <a:lnTo>
                    <a:pt x="560" y="22"/>
                  </a:lnTo>
                  <a:lnTo>
                    <a:pt x="572" y="19"/>
                  </a:lnTo>
                  <a:lnTo>
                    <a:pt x="585" y="16"/>
                  </a:lnTo>
                  <a:lnTo>
                    <a:pt x="597" y="13"/>
                  </a:lnTo>
                  <a:lnTo>
                    <a:pt x="609" y="10"/>
                  </a:lnTo>
                  <a:lnTo>
                    <a:pt x="622" y="8"/>
                  </a:lnTo>
                  <a:lnTo>
                    <a:pt x="634" y="6"/>
                  </a:lnTo>
                  <a:lnTo>
                    <a:pt x="647" y="4"/>
                  </a:lnTo>
                  <a:lnTo>
                    <a:pt x="659" y="2"/>
                  </a:lnTo>
                  <a:lnTo>
                    <a:pt x="672" y="1"/>
                  </a:lnTo>
                  <a:lnTo>
                    <a:pt x="684" y="0"/>
                  </a:lnTo>
                  <a:lnTo>
                    <a:pt x="697" y="0"/>
                  </a:lnTo>
                  <a:lnTo>
                    <a:pt x="709" y="1"/>
                  </a:lnTo>
                  <a:lnTo>
                    <a:pt x="721" y="2"/>
                  </a:lnTo>
                  <a:lnTo>
                    <a:pt x="734" y="4"/>
                  </a:lnTo>
                  <a:lnTo>
                    <a:pt x="746" y="6"/>
                  </a:lnTo>
                  <a:lnTo>
                    <a:pt x="759" y="9"/>
                  </a:lnTo>
                  <a:lnTo>
                    <a:pt x="771" y="13"/>
                  </a:lnTo>
                  <a:lnTo>
                    <a:pt x="784" y="16"/>
                  </a:lnTo>
                  <a:lnTo>
                    <a:pt x="796" y="20"/>
                  </a:lnTo>
                  <a:lnTo>
                    <a:pt x="808" y="24"/>
                  </a:lnTo>
                  <a:lnTo>
                    <a:pt x="821" y="28"/>
                  </a:lnTo>
                  <a:lnTo>
                    <a:pt x="833" y="32"/>
                  </a:lnTo>
                  <a:lnTo>
                    <a:pt x="846" y="35"/>
                  </a:lnTo>
                  <a:lnTo>
                    <a:pt x="858" y="39"/>
                  </a:lnTo>
                  <a:lnTo>
                    <a:pt x="871" y="44"/>
                  </a:lnTo>
                  <a:lnTo>
                    <a:pt x="883" y="48"/>
                  </a:lnTo>
                  <a:lnTo>
                    <a:pt x="896" y="53"/>
                  </a:lnTo>
                  <a:lnTo>
                    <a:pt x="908" y="58"/>
                  </a:lnTo>
                  <a:lnTo>
                    <a:pt x="920" y="62"/>
                  </a:lnTo>
                  <a:lnTo>
                    <a:pt x="933" y="67"/>
                  </a:lnTo>
                  <a:lnTo>
                    <a:pt x="945" y="71"/>
                  </a:lnTo>
                  <a:lnTo>
                    <a:pt x="958" y="75"/>
                  </a:lnTo>
                  <a:lnTo>
                    <a:pt x="970" y="79"/>
                  </a:lnTo>
                  <a:lnTo>
                    <a:pt x="983" y="83"/>
                  </a:lnTo>
                  <a:lnTo>
                    <a:pt x="995" y="87"/>
                  </a:lnTo>
                  <a:lnTo>
                    <a:pt x="1007" y="90"/>
                  </a:lnTo>
                  <a:lnTo>
                    <a:pt x="1020" y="94"/>
                  </a:lnTo>
                  <a:lnTo>
                    <a:pt x="1032" y="96"/>
                  </a:lnTo>
                  <a:lnTo>
                    <a:pt x="1045" y="98"/>
                  </a:lnTo>
                  <a:lnTo>
                    <a:pt x="1057" y="100"/>
                  </a:lnTo>
                  <a:lnTo>
                    <a:pt x="1070" y="102"/>
                  </a:lnTo>
                  <a:lnTo>
                    <a:pt x="1082" y="103"/>
                  </a:lnTo>
                  <a:lnTo>
                    <a:pt x="1095" y="105"/>
                  </a:lnTo>
                  <a:lnTo>
                    <a:pt x="1107" y="106"/>
                  </a:lnTo>
                  <a:lnTo>
                    <a:pt x="1119" y="107"/>
                  </a:lnTo>
                  <a:lnTo>
                    <a:pt x="1132" y="108"/>
                  </a:lnTo>
                  <a:lnTo>
                    <a:pt x="1144" y="109"/>
                  </a:lnTo>
                  <a:lnTo>
                    <a:pt x="1157" y="110"/>
                  </a:lnTo>
                  <a:lnTo>
                    <a:pt x="1169" y="111"/>
                  </a:lnTo>
                  <a:lnTo>
                    <a:pt x="1182" y="112"/>
                  </a:lnTo>
                  <a:lnTo>
                    <a:pt x="1194" y="113"/>
                  </a:lnTo>
                  <a:lnTo>
                    <a:pt x="1206" y="113"/>
                  </a:lnTo>
                  <a:lnTo>
                    <a:pt x="1219" y="114"/>
                  </a:lnTo>
                  <a:lnTo>
                    <a:pt x="1231" y="115"/>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7200" eaLnBrk="1" hangingPunct="1"/>
              <a:endParaRPr lang="en-US" sz="1800" b="0">
                <a:solidFill>
                  <a:prstClr val="black"/>
                </a:solidFill>
                <a:ea typeface="ＭＳ Ｐゴシック" charset="0"/>
              </a:endParaRPr>
            </a:p>
          </p:txBody>
        </p:sp>
        <p:sp>
          <p:nvSpPr>
            <p:cNvPr id="47276" name="Line 170"/>
            <p:cNvSpPr>
              <a:spLocks noChangeShapeType="1"/>
            </p:cNvSpPr>
            <p:nvPr/>
          </p:nvSpPr>
          <p:spPr bwMode="auto">
            <a:xfrm>
              <a:off x="674533" y="384790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77" name="Line 171"/>
            <p:cNvSpPr>
              <a:spLocks noChangeShapeType="1"/>
            </p:cNvSpPr>
            <p:nvPr/>
          </p:nvSpPr>
          <p:spPr bwMode="auto">
            <a:xfrm>
              <a:off x="695875" y="384790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78" name="Line 172"/>
            <p:cNvSpPr>
              <a:spLocks noChangeShapeType="1"/>
            </p:cNvSpPr>
            <p:nvPr/>
          </p:nvSpPr>
          <p:spPr bwMode="auto">
            <a:xfrm>
              <a:off x="719073" y="384790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79" name="Line 173"/>
            <p:cNvSpPr>
              <a:spLocks noChangeShapeType="1"/>
            </p:cNvSpPr>
            <p:nvPr/>
          </p:nvSpPr>
          <p:spPr bwMode="auto">
            <a:xfrm>
              <a:off x="740416" y="3845148"/>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80" name="Line 174"/>
            <p:cNvSpPr>
              <a:spLocks noChangeShapeType="1"/>
            </p:cNvSpPr>
            <p:nvPr/>
          </p:nvSpPr>
          <p:spPr bwMode="auto">
            <a:xfrm>
              <a:off x="763614" y="3845148"/>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81" name="Line 175"/>
            <p:cNvSpPr>
              <a:spLocks noChangeShapeType="1"/>
            </p:cNvSpPr>
            <p:nvPr/>
          </p:nvSpPr>
          <p:spPr bwMode="auto">
            <a:xfrm>
              <a:off x="784957" y="383962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82" name="Line 176"/>
            <p:cNvSpPr>
              <a:spLocks noChangeShapeType="1"/>
            </p:cNvSpPr>
            <p:nvPr/>
          </p:nvSpPr>
          <p:spPr bwMode="auto">
            <a:xfrm>
              <a:off x="808155" y="383962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83" name="Line 177"/>
            <p:cNvSpPr>
              <a:spLocks noChangeShapeType="1"/>
            </p:cNvSpPr>
            <p:nvPr/>
          </p:nvSpPr>
          <p:spPr bwMode="auto">
            <a:xfrm>
              <a:off x="829498" y="383410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84" name="Line 178"/>
            <p:cNvSpPr>
              <a:spLocks noChangeShapeType="1"/>
            </p:cNvSpPr>
            <p:nvPr/>
          </p:nvSpPr>
          <p:spPr bwMode="auto">
            <a:xfrm>
              <a:off x="852696" y="382858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85" name="Line 179"/>
            <p:cNvSpPr>
              <a:spLocks noChangeShapeType="1"/>
            </p:cNvSpPr>
            <p:nvPr/>
          </p:nvSpPr>
          <p:spPr bwMode="auto">
            <a:xfrm>
              <a:off x="874038" y="382858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86" name="Line 180"/>
            <p:cNvSpPr>
              <a:spLocks noChangeShapeType="1"/>
            </p:cNvSpPr>
            <p:nvPr/>
          </p:nvSpPr>
          <p:spPr bwMode="auto">
            <a:xfrm>
              <a:off x="895381" y="382306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87" name="Line 181"/>
            <p:cNvSpPr>
              <a:spLocks noChangeShapeType="1"/>
            </p:cNvSpPr>
            <p:nvPr/>
          </p:nvSpPr>
          <p:spPr bwMode="auto">
            <a:xfrm>
              <a:off x="918579" y="382306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88" name="Line 182"/>
            <p:cNvSpPr>
              <a:spLocks noChangeShapeType="1"/>
            </p:cNvSpPr>
            <p:nvPr/>
          </p:nvSpPr>
          <p:spPr bwMode="auto">
            <a:xfrm>
              <a:off x="939922" y="381754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89" name="Line 183"/>
            <p:cNvSpPr>
              <a:spLocks noChangeShapeType="1"/>
            </p:cNvSpPr>
            <p:nvPr/>
          </p:nvSpPr>
          <p:spPr bwMode="auto">
            <a:xfrm>
              <a:off x="963120" y="381202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90" name="Line 184"/>
            <p:cNvSpPr>
              <a:spLocks noChangeShapeType="1"/>
            </p:cNvSpPr>
            <p:nvPr/>
          </p:nvSpPr>
          <p:spPr bwMode="auto">
            <a:xfrm>
              <a:off x="984463" y="380650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91" name="Line 185"/>
            <p:cNvSpPr>
              <a:spLocks noChangeShapeType="1"/>
            </p:cNvSpPr>
            <p:nvPr/>
          </p:nvSpPr>
          <p:spPr bwMode="auto">
            <a:xfrm>
              <a:off x="1007661" y="380098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92" name="Line 186"/>
            <p:cNvSpPr>
              <a:spLocks noChangeShapeType="1"/>
            </p:cNvSpPr>
            <p:nvPr/>
          </p:nvSpPr>
          <p:spPr bwMode="auto">
            <a:xfrm>
              <a:off x="1029003" y="379546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93" name="Line 187"/>
            <p:cNvSpPr>
              <a:spLocks noChangeShapeType="1"/>
            </p:cNvSpPr>
            <p:nvPr/>
          </p:nvSpPr>
          <p:spPr bwMode="auto">
            <a:xfrm>
              <a:off x="1050346" y="378993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94" name="Line 188"/>
            <p:cNvSpPr>
              <a:spLocks noChangeShapeType="1"/>
            </p:cNvSpPr>
            <p:nvPr/>
          </p:nvSpPr>
          <p:spPr bwMode="auto">
            <a:xfrm>
              <a:off x="1073544" y="377889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95" name="Line 189"/>
            <p:cNvSpPr>
              <a:spLocks noChangeShapeType="1"/>
            </p:cNvSpPr>
            <p:nvPr/>
          </p:nvSpPr>
          <p:spPr bwMode="auto">
            <a:xfrm>
              <a:off x="1094887" y="3776137"/>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96" name="Line 190"/>
            <p:cNvSpPr>
              <a:spLocks noChangeShapeType="1"/>
            </p:cNvSpPr>
            <p:nvPr/>
          </p:nvSpPr>
          <p:spPr bwMode="auto">
            <a:xfrm>
              <a:off x="1118085" y="377061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97" name="Line 191"/>
            <p:cNvSpPr>
              <a:spLocks noChangeShapeType="1"/>
            </p:cNvSpPr>
            <p:nvPr/>
          </p:nvSpPr>
          <p:spPr bwMode="auto">
            <a:xfrm>
              <a:off x="1139427" y="376509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98" name="Line 192"/>
            <p:cNvSpPr>
              <a:spLocks noChangeShapeType="1"/>
            </p:cNvSpPr>
            <p:nvPr/>
          </p:nvSpPr>
          <p:spPr bwMode="auto">
            <a:xfrm>
              <a:off x="1162626" y="375405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299" name="Line 193"/>
            <p:cNvSpPr>
              <a:spLocks noChangeShapeType="1"/>
            </p:cNvSpPr>
            <p:nvPr/>
          </p:nvSpPr>
          <p:spPr bwMode="auto">
            <a:xfrm>
              <a:off x="1183968" y="374301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00" name="Line 194"/>
            <p:cNvSpPr>
              <a:spLocks noChangeShapeType="1"/>
            </p:cNvSpPr>
            <p:nvPr/>
          </p:nvSpPr>
          <p:spPr bwMode="auto">
            <a:xfrm>
              <a:off x="1207167" y="373197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01" name="Line 195"/>
            <p:cNvSpPr>
              <a:spLocks noChangeShapeType="1"/>
            </p:cNvSpPr>
            <p:nvPr/>
          </p:nvSpPr>
          <p:spPr bwMode="auto">
            <a:xfrm>
              <a:off x="1228509" y="372092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02" name="Line 196"/>
            <p:cNvSpPr>
              <a:spLocks noChangeShapeType="1"/>
            </p:cNvSpPr>
            <p:nvPr/>
          </p:nvSpPr>
          <p:spPr bwMode="auto">
            <a:xfrm>
              <a:off x="1249852" y="3712647"/>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03" name="Line 197"/>
            <p:cNvSpPr>
              <a:spLocks noChangeShapeType="1"/>
            </p:cNvSpPr>
            <p:nvPr/>
          </p:nvSpPr>
          <p:spPr bwMode="auto">
            <a:xfrm>
              <a:off x="1273050" y="370160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04" name="Line 198"/>
            <p:cNvSpPr>
              <a:spLocks noChangeShapeType="1"/>
            </p:cNvSpPr>
            <p:nvPr/>
          </p:nvSpPr>
          <p:spPr bwMode="auto">
            <a:xfrm>
              <a:off x="1294392" y="369056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05" name="Line 199"/>
            <p:cNvSpPr>
              <a:spLocks noChangeShapeType="1"/>
            </p:cNvSpPr>
            <p:nvPr/>
          </p:nvSpPr>
          <p:spPr bwMode="auto">
            <a:xfrm>
              <a:off x="1317591" y="367400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06" name="Line 200"/>
            <p:cNvSpPr>
              <a:spLocks noChangeShapeType="1"/>
            </p:cNvSpPr>
            <p:nvPr/>
          </p:nvSpPr>
          <p:spPr bwMode="auto">
            <a:xfrm>
              <a:off x="1338933" y="365743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07" name="Line 201"/>
            <p:cNvSpPr>
              <a:spLocks noChangeShapeType="1"/>
            </p:cNvSpPr>
            <p:nvPr/>
          </p:nvSpPr>
          <p:spPr bwMode="auto">
            <a:xfrm>
              <a:off x="1362132" y="3643636"/>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08" name="Line 202"/>
            <p:cNvSpPr>
              <a:spLocks noChangeShapeType="1"/>
            </p:cNvSpPr>
            <p:nvPr/>
          </p:nvSpPr>
          <p:spPr bwMode="auto">
            <a:xfrm>
              <a:off x="1383474" y="362707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09" name="Line 203"/>
            <p:cNvSpPr>
              <a:spLocks noChangeShapeType="1"/>
            </p:cNvSpPr>
            <p:nvPr/>
          </p:nvSpPr>
          <p:spPr bwMode="auto">
            <a:xfrm>
              <a:off x="1404817" y="360499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10" name="Line 204"/>
            <p:cNvSpPr>
              <a:spLocks noChangeShapeType="1"/>
            </p:cNvSpPr>
            <p:nvPr/>
          </p:nvSpPr>
          <p:spPr bwMode="auto">
            <a:xfrm>
              <a:off x="1428015" y="358290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11" name="Line 205"/>
            <p:cNvSpPr>
              <a:spLocks noChangeShapeType="1"/>
            </p:cNvSpPr>
            <p:nvPr/>
          </p:nvSpPr>
          <p:spPr bwMode="auto">
            <a:xfrm>
              <a:off x="1449357" y="356358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12" name="Line 419"/>
            <p:cNvSpPr>
              <a:spLocks noChangeShapeType="1"/>
            </p:cNvSpPr>
            <p:nvPr/>
          </p:nvSpPr>
          <p:spPr bwMode="auto">
            <a:xfrm>
              <a:off x="538860" y="5564444"/>
              <a:ext cx="2623836"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13" name="Line 207"/>
            <p:cNvSpPr>
              <a:spLocks noChangeShapeType="1"/>
            </p:cNvSpPr>
            <p:nvPr/>
          </p:nvSpPr>
          <p:spPr bwMode="auto">
            <a:xfrm>
              <a:off x="1472234" y="353564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14" name="Line 208"/>
            <p:cNvSpPr>
              <a:spLocks noChangeShapeType="1"/>
            </p:cNvSpPr>
            <p:nvPr/>
          </p:nvSpPr>
          <p:spPr bwMode="auto">
            <a:xfrm>
              <a:off x="1493574" y="3516325"/>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15" name="Line 209"/>
            <p:cNvSpPr>
              <a:spLocks noChangeShapeType="1"/>
            </p:cNvSpPr>
            <p:nvPr/>
          </p:nvSpPr>
          <p:spPr bwMode="auto">
            <a:xfrm>
              <a:off x="1516769" y="349424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16" name="Line 210"/>
            <p:cNvSpPr>
              <a:spLocks noChangeShapeType="1"/>
            </p:cNvSpPr>
            <p:nvPr/>
          </p:nvSpPr>
          <p:spPr bwMode="auto">
            <a:xfrm>
              <a:off x="1538108" y="347216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17" name="Line 211"/>
            <p:cNvSpPr>
              <a:spLocks noChangeShapeType="1"/>
            </p:cNvSpPr>
            <p:nvPr/>
          </p:nvSpPr>
          <p:spPr bwMode="auto">
            <a:xfrm>
              <a:off x="1561303" y="345007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18" name="Line 212"/>
            <p:cNvSpPr>
              <a:spLocks noChangeShapeType="1"/>
            </p:cNvSpPr>
            <p:nvPr/>
          </p:nvSpPr>
          <p:spPr bwMode="auto">
            <a:xfrm>
              <a:off x="1582643" y="343075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19" name="Line 213"/>
            <p:cNvSpPr>
              <a:spLocks noChangeShapeType="1"/>
            </p:cNvSpPr>
            <p:nvPr/>
          </p:nvSpPr>
          <p:spPr bwMode="auto">
            <a:xfrm>
              <a:off x="1603983" y="340867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20" name="Line 214"/>
            <p:cNvSpPr>
              <a:spLocks noChangeShapeType="1"/>
            </p:cNvSpPr>
            <p:nvPr/>
          </p:nvSpPr>
          <p:spPr bwMode="auto">
            <a:xfrm>
              <a:off x="1627178" y="339211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21" name="Line 215"/>
            <p:cNvSpPr>
              <a:spLocks noChangeShapeType="1"/>
            </p:cNvSpPr>
            <p:nvPr/>
          </p:nvSpPr>
          <p:spPr bwMode="auto">
            <a:xfrm>
              <a:off x="1648517" y="337831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22" name="Line 216"/>
            <p:cNvSpPr>
              <a:spLocks noChangeShapeType="1"/>
            </p:cNvSpPr>
            <p:nvPr/>
          </p:nvSpPr>
          <p:spPr bwMode="auto">
            <a:xfrm>
              <a:off x="1671713" y="335622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23" name="Line 217"/>
            <p:cNvSpPr>
              <a:spLocks noChangeShapeType="1"/>
            </p:cNvSpPr>
            <p:nvPr/>
          </p:nvSpPr>
          <p:spPr bwMode="auto">
            <a:xfrm>
              <a:off x="1693052" y="333966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24" name="Line 218"/>
            <p:cNvSpPr>
              <a:spLocks noChangeShapeType="1"/>
            </p:cNvSpPr>
            <p:nvPr/>
          </p:nvSpPr>
          <p:spPr bwMode="auto">
            <a:xfrm>
              <a:off x="1716247" y="332310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25" name="Line 219"/>
            <p:cNvSpPr>
              <a:spLocks noChangeShapeType="1"/>
            </p:cNvSpPr>
            <p:nvPr/>
          </p:nvSpPr>
          <p:spPr bwMode="auto">
            <a:xfrm>
              <a:off x="1737586" y="330930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26" name="Line 220"/>
            <p:cNvSpPr>
              <a:spLocks noChangeShapeType="1"/>
            </p:cNvSpPr>
            <p:nvPr/>
          </p:nvSpPr>
          <p:spPr bwMode="auto">
            <a:xfrm>
              <a:off x="1758926" y="329274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27" name="Line 221"/>
            <p:cNvSpPr>
              <a:spLocks noChangeShapeType="1"/>
            </p:cNvSpPr>
            <p:nvPr/>
          </p:nvSpPr>
          <p:spPr bwMode="auto">
            <a:xfrm>
              <a:off x="1782121" y="328170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28" name="Line 222"/>
            <p:cNvSpPr>
              <a:spLocks noChangeShapeType="1"/>
            </p:cNvSpPr>
            <p:nvPr/>
          </p:nvSpPr>
          <p:spPr bwMode="auto">
            <a:xfrm>
              <a:off x="1803461" y="327066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29" name="Line 223"/>
            <p:cNvSpPr>
              <a:spLocks noChangeShapeType="1"/>
            </p:cNvSpPr>
            <p:nvPr/>
          </p:nvSpPr>
          <p:spPr bwMode="auto">
            <a:xfrm>
              <a:off x="1826656" y="325962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30" name="Line 224"/>
            <p:cNvSpPr>
              <a:spLocks noChangeShapeType="1"/>
            </p:cNvSpPr>
            <p:nvPr/>
          </p:nvSpPr>
          <p:spPr bwMode="auto">
            <a:xfrm>
              <a:off x="1847996" y="3251340"/>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31" name="Line 225"/>
            <p:cNvSpPr>
              <a:spLocks noChangeShapeType="1"/>
            </p:cNvSpPr>
            <p:nvPr/>
          </p:nvSpPr>
          <p:spPr bwMode="auto">
            <a:xfrm>
              <a:off x="1871191" y="324581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32" name="Line 226"/>
            <p:cNvSpPr>
              <a:spLocks noChangeShapeType="1"/>
            </p:cNvSpPr>
            <p:nvPr/>
          </p:nvSpPr>
          <p:spPr bwMode="auto">
            <a:xfrm>
              <a:off x="1892530" y="324029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33" name="Line 227"/>
            <p:cNvSpPr>
              <a:spLocks noChangeShapeType="1"/>
            </p:cNvSpPr>
            <p:nvPr/>
          </p:nvSpPr>
          <p:spPr bwMode="auto">
            <a:xfrm>
              <a:off x="1915725" y="324029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34" name="Line 228"/>
            <p:cNvSpPr>
              <a:spLocks noChangeShapeType="1"/>
            </p:cNvSpPr>
            <p:nvPr/>
          </p:nvSpPr>
          <p:spPr bwMode="auto">
            <a:xfrm>
              <a:off x="1937065" y="324581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35" name="Line 229"/>
            <p:cNvSpPr>
              <a:spLocks noChangeShapeType="1"/>
            </p:cNvSpPr>
            <p:nvPr/>
          </p:nvSpPr>
          <p:spPr bwMode="auto">
            <a:xfrm>
              <a:off x="1958404" y="3251340"/>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36" name="Line 230"/>
            <p:cNvSpPr>
              <a:spLocks noChangeShapeType="1"/>
            </p:cNvSpPr>
            <p:nvPr/>
          </p:nvSpPr>
          <p:spPr bwMode="auto">
            <a:xfrm>
              <a:off x="1981599" y="325962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37" name="Line 231"/>
            <p:cNvSpPr>
              <a:spLocks noChangeShapeType="1"/>
            </p:cNvSpPr>
            <p:nvPr/>
          </p:nvSpPr>
          <p:spPr bwMode="auto">
            <a:xfrm>
              <a:off x="2002939" y="327066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38" name="Line 232"/>
            <p:cNvSpPr>
              <a:spLocks noChangeShapeType="1"/>
            </p:cNvSpPr>
            <p:nvPr/>
          </p:nvSpPr>
          <p:spPr bwMode="auto">
            <a:xfrm>
              <a:off x="2026135" y="328722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39" name="Line 233"/>
            <p:cNvSpPr>
              <a:spLocks noChangeShapeType="1"/>
            </p:cNvSpPr>
            <p:nvPr/>
          </p:nvSpPr>
          <p:spPr bwMode="auto">
            <a:xfrm>
              <a:off x="2047474" y="330930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40" name="Line 234"/>
            <p:cNvSpPr>
              <a:spLocks noChangeShapeType="1"/>
            </p:cNvSpPr>
            <p:nvPr/>
          </p:nvSpPr>
          <p:spPr bwMode="auto">
            <a:xfrm>
              <a:off x="2070669" y="332310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41" name="Line 235"/>
            <p:cNvSpPr>
              <a:spLocks noChangeShapeType="1"/>
            </p:cNvSpPr>
            <p:nvPr/>
          </p:nvSpPr>
          <p:spPr bwMode="auto">
            <a:xfrm>
              <a:off x="2092009" y="334518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42" name="Line 236"/>
            <p:cNvSpPr>
              <a:spLocks noChangeShapeType="1"/>
            </p:cNvSpPr>
            <p:nvPr/>
          </p:nvSpPr>
          <p:spPr bwMode="auto">
            <a:xfrm>
              <a:off x="2113348" y="336727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43" name="Line 237"/>
            <p:cNvSpPr>
              <a:spLocks noChangeShapeType="1"/>
            </p:cNvSpPr>
            <p:nvPr/>
          </p:nvSpPr>
          <p:spPr bwMode="auto">
            <a:xfrm>
              <a:off x="2136543" y="338659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44" name="Line 238"/>
            <p:cNvSpPr>
              <a:spLocks noChangeShapeType="1"/>
            </p:cNvSpPr>
            <p:nvPr/>
          </p:nvSpPr>
          <p:spPr bwMode="auto">
            <a:xfrm>
              <a:off x="2157883" y="340867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45" name="Line 239"/>
            <p:cNvSpPr>
              <a:spLocks noChangeShapeType="1"/>
            </p:cNvSpPr>
            <p:nvPr/>
          </p:nvSpPr>
          <p:spPr bwMode="auto">
            <a:xfrm>
              <a:off x="2181078" y="342523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46" name="Line 240"/>
            <p:cNvSpPr>
              <a:spLocks noChangeShapeType="1"/>
            </p:cNvSpPr>
            <p:nvPr/>
          </p:nvSpPr>
          <p:spPr bwMode="auto">
            <a:xfrm>
              <a:off x="2202418" y="3447319"/>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47" name="Line 241"/>
            <p:cNvSpPr>
              <a:spLocks noChangeShapeType="1"/>
            </p:cNvSpPr>
            <p:nvPr/>
          </p:nvSpPr>
          <p:spPr bwMode="auto">
            <a:xfrm>
              <a:off x="2225613" y="347216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48" name="Line 242"/>
            <p:cNvSpPr>
              <a:spLocks noChangeShapeType="1"/>
            </p:cNvSpPr>
            <p:nvPr/>
          </p:nvSpPr>
          <p:spPr bwMode="auto">
            <a:xfrm>
              <a:off x="2246952" y="349424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49" name="Line 243"/>
            <p:cNvSpPr>
              <a:spLocks noChangeShapeType="1"/>
            </p:cNvSpPr>
            <p:nvPr/>
          </p:nvSpPr>
          <p:spPr bwMode="auto">
            <a:xfrm>
              <a:off x="2270148" y="351908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50" name="Line 244"/>
            <p:cNvSpPr>
              <a:spLocks noChangeShapeType="1"/>
            </p:cNvSpPr>
            <p:nvPr/>
          </p:nvSpPr>
          <p:spPr bwMode="auto">
            <a:xfrm>
              <a:off x="2291487" y="354668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51" name="Line 245"/>
            <p:cNvSpPr>
              <a:spLocks noChangeShapeType="1"/>
            </p:cNvSpPr>
            <p:nvPr/>
          </p:nvSpPr>
          <p:spPr bwMode="auto">
            <a:xfrm>
              <a:off x="2312826" y="356877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52" name="Line 246"/>
            <p:cNvSpPr>
              <a:spLocks noChangeShapeType="1"/>
            </p:cNvSpPr>
            <p:nvPr/>
          </p:nvSpPr>
          <p:spPr bwMode="auto">
            <a:xfrm>
              <a:off x="2336021" y="359361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53" name="Line 247"/>
            <p:cNvSpPr>
              <a:spLocks noChangeShapeType="1"/>
            </p:cNvSpPr>
            <p:nvPr/>
          </p:nvSpPr>
          <p:spPr bwMode="auto">
            <a:xfrm>
              <a:off x="2357361" y="361569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54" name="Line 248"/>
            <p:cNvSpPr>
              <a:spLocks noChangeShapeType="1"/>
            </p:cNvSpPr>
            <p:nvPr/>
          </p:nvSpPr>
          <p:spPr bwMode="auto">
            <a:xfrm>
              <a:off x="2380557" y="363777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55" name="Line 249"/>
            <p:cNvSpPr>
              <a:spLocks noChangeShapeType="1"/>
            </p:cNvSpPr>
            <p:nvPr/>
          </p:nvSpPr>
          <p:spPr bwMode="auto">
            <a:xfrm>
              <a:off x="2401896" y="365709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56" name="Line 250"/>
            <p:cNvSpPr>
              <a:spLocks noChangeShapeType="1"/>
            </p:cNvSpPr>
            <p:nvPr/>
          </p:nvSpPr>
          <p:spPr bwMode="auto">
            <a:xfrm>
              <a:off x="2425091" y="367918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57" name="Line 251"/>
            <p:cNvSpPr>
              <a:spLocks noChangeShapeType="1"/>
            </p:cNvSpPr>
            <p:nvPr/>
          </p:nvSpPr>
          <p:spPr bwMode="auto">
            <a:xfrm>
              <a:off x="2446431" y="370126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58" name="Line 252"/>
            <p:cNvSpPr>
              <a:spLocks noChangeShapeType="1"/>
            </p:cNvSpPr>
            <p:nvPr/>
          </p:nvSpPr>
          <p:spPr bwMode="auto">
            <a:xfrm>
              <a:off x="2467770" y="371506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59" name="Line 253"/>
            <p:cNvSpPr>
              <a:spLocks noChangeShapeType="1"/>
            </p:cNvSpPr>
            <p:nvPr/>
          </p:nvSpPr>
          <p:spPr bwMode="auto">
            <a:xfrm>
              <a:off x="2490965" y="373714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60" name="Line 254"/>
            <p:cNvSpPr>
              <a:spLocks noChangeShapeType="1"/>
            </p:cNvSpPr>
            <p:nvPr/>
          </p:nvSpPr>
          <p:spPr bwMode="auto">
            <a:xfrm>
              <a:off x="2512305" y="374818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61" name="Line 255"/>
            <p:cNvSpPr>
              <a:spLocks noChangeShapeType="1"/>
            </p:cNvSpPr>
            <p:nvPr/>
          </p:nvSpPr>
          <p:spPr bwMode="auto">
            <a:xfrm>
              <a:off x="2535500" y="375922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62" name="Line 256"/>
            <p:cNvSpPr>
              <a:spLocks noChangeShapeType="1"/>
            </p:cNvSpPr>
            <p:nvPr/>
          </p:nvSpPr>
          <p:spPr bwMode="auto">
            <a:xfrm>
              <a:off x="2556840" y="377027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63" name="Line 257"/>
            <p:cNvSpPr>
              <a:spLocks noChangeShapeType="1"/>
            </p:cNvSpPr>
            <p:nvPr/>
          </p:nvSpPr>
          <p:spPr bwMode="auto">
            <a:xfrm>
              <a:off x="2580035" y="377855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64" name="Line 258"/>
            <p:cNvSpPr>
              <a:spLocks noChangeShapeType="1"/>
            </p:cNvSpPr>
            <p:nvPr/>
          </p:nvSpPr>
          <p:spPr bwMode="auto">
            <a:xfrm>
              <a:off x="2601374" y="378407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65" name="Line 259"/>
            <p:cNvSpPr>
              <a:spLocks noChangeShapeType="1"/>
            </p:cNvSpPr>
            <p:nvPr/>
          </p:nvSpPr>
          <p:spPr bwMode="auto">
            <a:xfrm>
              <a:off x="2624570" y="379511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66" name="Line 260"/>
            <p:cNvSpPr>
              <a:spLocks noChangeShapeType="1"/>
            </p:cNvSpPr>
            <p:nvPr/>
          </p:nvSpPr>
          <p:spPr bwMode="auto">
            <a:xfrm>
              <a:off x="2645909" y="380063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67" name="Line 261"/>
            <p:cNvSpPr>
              <a:spLocks noChangeShapeType="1"/>
            </p:cNvSpPr>
            <p:nvPr/>
          </p:nvSpPr>
          <p:spPr bwMode="auto">
            <a:xfrm>
              <a:off x="2667248" y="380615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68" name="Line 262"/>
            <p:cNvSpPr>
              <a:spLocks noChangeShapeType="1"/>
            </p:cNvSpPr>
            <p:nvPr/>
          </p:nvSpPr>
          <p:spPr bwMode="auto">
            <a:xfrm>
              <a:off x="2690444" y="381167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69" name="Line 263"/>
            <p:cNvSpPr>
              <a:spLocks noChangeShapeType="1"/>
            </p:cNvSpPr>
            <p:nvPr/>
          </p:nvSpPr>
          <p:spPr bwMode="auto">
            <a:xfrm>
              <a:off x="2711784" y="381719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70" name="Line 264"/>
            <p:cNvSpPr>
              <a:spLocks noChangeShapeType="1"/>
            </p:cNvSpPr>
            <p:nvPr/>
          </p:nvSpPr>
          <p:spPr bwMode="auto">
            <a:xfrm>
              <a:off x="2734978" y="382271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71" name="Line 265"/>
            <p:cNvSpPr>
              <a:spLocks noChangeShapeType="1"/>
            </p:cNvSpPr>
            <p:nvPr/>
          </p:nvSpPr>
          <p:spPr bwMode="auto">
            <a:xfrm>
              <a:off x="2756318" y="382823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72" name="Line 266"/>
            <p:cNvSpPr>
              <a:spLocks noChangeShapeType="1"/>
            </p:cNvSpPr>
            <p:nvPr/>
          </p:nvSpPr>
          <p:spPr bwMode="auto">
            <a:xfrm>
              <a:off x="2779513" y="383375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73" name="Line 267"/>
            <p:cNvSpPr>
              <a:spLocks noChangeShapeType="1"/>
            </p:cNvSpPr>
            <p:nvPr/>
          </p:nvSpPr>
          <p:spPr bwMode="auto">
            <a:xfrm>
              <a:off x="2800853" y="383927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74" name="Line 268"/>
            <p:cNvSpPr>
              <a:spLocks noChangeShapeType="1"/>
            </p:cNvSpPr>
            <p:nvPr/>
          </p:nvSpPr>
          <p:spPr bwMode="auto">
            <a:xfrm>
              <a:off x="2822192" y="383927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75" name="Line 269"/>
            <p:cNvSpPr>
              <a:spLocks noChangeShapeType="1"/>
            </p:cNvSpPr>
            <p:nvPr/>
          </p:nvSpPr>
          <p:spPr bwMode="auto">
            <a:xfrm>
              <a:off x="2845387" y="3844797"/>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76" name="Line 270"/>
            <p:cNvSpPr>
              <a:spLocks noChangeShapeType="1"/>
            </p:cNvSpPr>
            <p:nvPr/>
          </p:nvSpPr>
          <p:spPr bwMode="auto">
            <a:xfrm>
              <a:off x="2866727" y="384755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377" name="Rectangle 271"/>
            <p:cNvSpPr>
              <a:spLocks noChangeArrowheads="1"/>
            </p:cNvSpPr>
            <p:nvPr/>
          </p:nvSpPr>
          <p:spPr bwMode="auto">
            <a:xfrm>
              <a:off x="706794" y="5385026"/>
              <a:ext cx="67730" cy="57966"/>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378" name="Rectangle 272"/>
            <p:cNvSpPr>
              <a:spLocks noChangeArrowheads="1"/>
            </p:cNvSpPr>
            <p:nvPr/>
          </p:nvSpPr>
          <p:spPr bwMode="auto">
            <a:xfrm>
              <a:off x="774524" y="5396068"/>
              <a:ext cx="67730" cy="46924"/>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379" name="Rectangle 273"/>
            <p:cNvSpPr>
              <a:spLocks noChangeArrowheads="1"/>
            </p:cNvSpPr>
            <p:nvPr/>
          </p:nvSpPr>
          <p:spPr bwMode="auto">
            <a:xfrm>
              <a:off x="842254" y="5385026"/>
              <a:ext cx="65874" cy="57966"/>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380" name="Rectangle 274"/>
            <p:cNvSpPr>
              <a:spLocks noChangeArrowheads="1"/>
            </p:cNvSpPr>
            <p:nvPr/>
          </p:nvSpPr>
          <p:spPr bwMode="auto">
            <a:xfrm>
              <a:off x="908128" y="5396068"/>
              <a:ext cx="65874" cy="46924"/>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381" name="Rectangle 275"/>
            <p:cNvSpPr>
              <a:spLocks noChangeArrowheads="1"/>
            </p:cNvSpPr>
            <p:nvPr/>
          </p:nvSpPr>
          <p:spPr bwMode="auto">
            <a:xfrm>
              <a:off x="974930" y="5338102"/>
              <a:ext cx="66802" cy="104890"/>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382" name="Rectangle 276"/>
            <p:cNvSpPr>
              <a:spLocks noChangeArrowheads="1"/>
            </p:cNvSpPr>
            <p:nvPr/>
          </p:nvSpPr>
          <p:spPr bwMode="auto">
            <a:xfrm>
              <a:off x="1042660" y="5338102"/>
              <a:ext cx="67730" cy="104890"/>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383" name="Rectangle 277"/>
            <p:cNvSpPr>
              <a:spLocks noChangeArrowheads="1"/>
            </p:cNvSpPr>
            <p:nvPr/>
          </p:nvSpPr>
          <p:spPr bwMode="auto">
            <a:xfrm>
              <a:off x="1110389" y="5189048"/>
              <a:ext cx="67730" cy="253944"/>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384" name="Rectangle 278"/>
            <p:cNvSpPr>
              <a:spLocks noChangeArrowheads="1"/>
            </p:cNvSpPr>
            <p:nvPr/>
          </p:nvSpPr>
          <p:spPr bwMode="auto">
            <a:xfrm>
              <a:off x="1178119" y="5200089"/>
              <a:ext cx="65874" cy="242904"/>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385" name="Rectangle 279"/>
            <p:cNvSpPr>
              <a:spLocks noChangeArrowheads="1"/>
            </p:cNvSpPr>
            <p:nvPr/>
          </p:nvSpPr>
          <p:spPr bwMode="auto">
            <a:xfrm>
              <a:off x="1245849" y="4808131"/>
              <a:ext cx="64019" cy="634861"/>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386" name="Rectangle 280"/>
            <p:cNvSpPr>
              <a:spLocks noChangeArrowheads="1"/>
            </p:cNvSpPr>
            <p:nvPr/>
          </p:nvSpPr>
          <p:spPr bwMode="auto">
            <a:xfrm>
              <a:off x="1311724" y="5020672"/>
              <a:ext cx="65874" cy="422320"/>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387" name="Rectangle 281"/>
            <p:cNvSpPr>
              <a:spLocks noChangeArrowheads="1"/>
            </p:cNvSpPr>
            <p:nvPr/>
          </p:nvSpPr>
          <p:spPr bwMode="auto">
            <a:xfrm>
              <a:off x="1379453" y="4733604"/>
              <a:ext cx="67730" cy="709389"/>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388" name="Rectangle 282"/>
            <p:cNvSpPr>
              <a:spLocks noChangeArrowheads="1"/>
            </p:cNvSpPr>
            <p:nvPr/>
          </p:nvSpPr>
          <p:spPr bwMode="auto">
            <a:xfrm>
              <a:off x="1447183" y="4711521"/>
              <a:ext cx="67730" cy="731471"/>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389" name="Rectangle 283"/>
            <p:cNvSpPr>
              <a:spLocks noChangeArrowheads="1"/>
            </p:cNvSpPr>
            <p:nvPr/>
          </p:nvSpPr>
          <p:spPr bwMode="auto">
            <a:xfrm>
              <a:off x="1514913" y="4824692"/>
              <a:ext cx="65874" cy="618300"/>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390" name="Rectangle 284"/>
            <p:cNvSpPr>
              <a:spLocks noChangeArrowheads="1"/>
            </p:cNvSpPr>
            <p:nvPr/>
          </p:nvSpPr>
          <p:spPr bwMode="auto">
            <a:xfrm>
              <a:off x="1582643" y="4871616"/>
              <a:ext cx="65874" cy="571376"/>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391" name="Rectangle 285"/>
            <p:cNvSpPr>
              <a:spLocks noChangeArrowheads="1"/>
            </p:cNvSpPr>
            <p:nvPr/>
          </p:nvSpPr>
          <p:spPr bwMode="auto">
            <a:xfrm>
              <a:off x="1650373" y="4769487"/>
              <a:ext cx="64019" cy="673505"/>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392" name="Rectangle 286"/>
            <p:cNvSpPr>
              <a:spLocks noChangeArrowheads="1"/>
            </p:cNvSpPr>
            <p:nvPr/>
          </p:nvSpPr>
          <p:spPr bwMode="auto">
            <a:xfrm>
              <a:off x="1716247" y="4855055"/>
              <a:ext cx="67730" cy="587937"/>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393" name="Rectangle 287"/>
            <p:cNvSpPr>
              <a:spLocks noChangeArrowheads="1"/>
            </p:cNvSpPr>
            <p:nvPr/>
          </p:nvSpPr>
          <p:spPr bwMode="auto">
            <a:xfrm>
              <a:off x="1783977" y="4601111"/>
              <a:ext cx="67730" cy="841882"/>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394" name="Rectangle 288"/>
            <p:cNvSpPr>
              <a:spLocks noChangeArrowheads="1"/>
            </p:cNvSpPr>
            <p:nvPr/>
          </p:nvSpPr>
          <p:spPr bwMode="auto">
            <a:xfrm>
              <a:off x="1851707" y="5028952"/>
              <a:ext cx="65874" cy="414040"/>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395" name="Rectangle 289"/>
            <p:cNvSpPr>
              <a:spLocks noChangeArrowheads="1"/>
            </p:cNvSpPr>
            <p:nvPr/>
          </p:nvSpPr>
          <p:spPr bwMode="auto">
            <a:xfrm>
              <a:off x="1919436" y="5039994"/>
              <a:ext cx="65874" cy="402999"/>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396" name="Rectangle 290"/>
            <p:cNvSpPr>
              <a:spLocks noChangeArrowheads="1"/>
            </p:cNvSpPr>
            <p:nvPr/>
          </p:nvSpPr>
          <p:spPr bwMode="auto">
            <a:xfrm>
              <a:off x="1987166" y="5161445"/>
              <a:ext cx="65874" cy="281547"/>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397" name="Rectangle 291"/>
            <p:cNvSpPr>
              <a:spLocks noChangeArrowheads="1"/>
            </p:cNvSpPr>
            <p:nvPr/>
          </p:nvSpPr>
          <p:spPr bwMode="auto">
            <a:xfrm>
              <a:off x="2054896" y="5224931"/>
              <a:ext cx="65874" cy="218061"/>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398" name="Rectangle 292"/>
            <p:cNvSpPr>
              <a:spLocks noChangeArrowheads="1"/>
            </p:cNvSpPr>
            <p:nvPr/>
          </p:nvSpPr>
          <p:spPr bwMode="auto">
            <a:xfrm>
              <a:off x="2120771" y="5321540"/>
              <a:ext cx="67730" cy="121452"/>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399" name="Rectangle 293"/>
            <p:cNvSpPr>
              <a:spLocks noChangeArrowheads="1"/>
            </p:cNvSpPr>
            <p:nvPr/>
          </p:nvSpPr>
          <p:spPr bwMode="auto">
            <a:xfrm>
              <a:off x="2188500" y="5357424"/>
              <a:ext cx="65874" cy="85568"/>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400" name="Rectangle 294"/>
            <p:cNvSpPr>
              <a:spLocks noChangeArrowheads="1"/>
            </p:cNvSpPr>
            <p:nvPr/>
          </p:nvSpPr>
          <p:spPr bwMode="auto">
            <a:xfrm>
              <a:off x="2256230" y="5420910"/>
              <a:ext cx="65874" cy="22082"/>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401" name="Rectangle 295"/>
            <p:cNvSpPr>
              <a:spLocks noChangeArrowheads="1"/>
            </p:cNvSpPr>
            <p:nvPr/>
          </p:nvSpPr>
          <p:spPr bwMode="auto">
            <a:xfrm>
              <a:off x="2323960" y="5420910"/>
              <a:ext cx="65874" cy="22082"/>
            </a:xfrm>
            <a:prstGeom prst="rect">
              <a:avLst/>
            </a:prstGeom>
            <a:solidFill>
              <a:srgbClr val="CAC27E"/>
            </a:solidFill>
            <a:ln w="6">
              <a:solidFill>
                <a:srgbClr val="D7D29E"/>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402" name="Freeform 296"/>
            <p:cNvSpPr>
              <a:spLocks/>
            </p:cNvSpPr>
            <p:nvPr/>
          </p:nvSpPr>
          <p:spPr bwMode="auto">
            <a:xfrm>
              <a:off x="674320" y="4824692"/>
              <a:ext cx="2192406" cy="612779"/>
            </a:xfrm>
            <a:custGeom>
              <a:avLst/>
              <a:gdLst>
                <a:gd name="T0" fmla="*/ 2147483647 w 1231"/>
                <a:gd name="T1" fmla="*/ 2147483647 h 116"/>
                <a:gd name="T2" fmla="*/ 2147483647 w 1231"/>
                <a:gd name="T3" fmla="*/ 2147483647 h 116"/>
                <a:gd name="T4" fmla="*/ 2147483647 w 1231"/>
                <a:gd name="T5" fmla="*/ 2147483647 h 116"/>
                <a:gd name="T6" fmla="*/ 2147483647 w 1231"/>
                <a:gd name="T7" fmla="*/ 2147483647 h 116"/>
                <a:gd name="T8" fmla="*/ 2147483647 w 1231"/>
                <a:gd name="T9" fmla="*/ 2147483647 h 116"/>
                <a:gd name="T10" fmla="*/ 2147483647 w 1231"/>
                <a:gd name="T11" fmla="*/ 2147483647 h 116"/>
                <a:gd name="T12" fmla="*/ 2147483647 w 1231"/>
                <a:gd name="T13" fmla="*/ 2147483647 h 116"/>
                <a:gd name="T14" fmla="*/ 2147483647 w 1231"/>
                <a:gd name="T15" fmla="*/ 2147483647 h 116"/>
                <a:gd name="T16" fmla="*/ 2147483647 w 1231"/>
                <a:gd name="T17" fmla="*/ 2147483647 h 116"/>
                <a:gd name="T18" fmla="*/ 2147483647 w 1231"/>
                <a:gd name="T19" fmla="*/ 2147483647 h 116"/>
                <a:gd name="T20" fmla="*/ 2147483647 w 1231"/>
                <a:gd name="T21" fmla="*/ 2147483647 h 116"/>
                <a:gd name="T22" fmla="*/ 2147483647 w 1231"/>
                <a:gd name="T23" fmla="*/ 2147483647 h 116"/>
                <a:gd name="T24" fmla="*/ 2147483647 w 1231"/>
                <a:gd name="T25" fmla="*/ 2147483647 h 116"/>
                <a:gd name="T26" fmla="*/ 2147483647 w 1231"/>
                <a:gd name="T27" fmla="*/ 2147483647 h 116"/>
                <a:gd name="T28" fmla="*/ 2147483647 w 1231"/>
                <a:gd name="T29" fmla="*/ 2147483647 h 116"/>
                <a:gd name="T30" fmla="*/ 2147483647 w 1231"/>
                <a:gd name="T31" fmla="*/ 2147483647 h 116"/>
                <a:gd name="T32" fmla="*/ 2147483647 w 1231"/>
                <a:gd name="T33" fmla="*/ 2147483647 h 116"/>
                <a:gd name="T34" fmla="*/ 2147483647 w 1231"/>
                <a:gd name="T35" fmla="*/ 2147483647 h 116"/>
                <a:gd name="T36" fmla="*/ 2147483647 w 1231"/>
                <a:gd name="T37" fmla="*/ 2147483647 h 116"/>
                <a:gd name="T38" fmla="*/ 2147483647 w 1231"/>
                <a:gd name="T39" fmla="*/ 2147483647 h 116"/>
                <a:gd name="T40" fmla="*/ 2147483647 w 1231"/>
                <a:gd name="T41" fmla="*/ 2147483647 h 116"/>
                <a:gd name="T42" fmla="*/ 2147483647 w 1231"/>
                <a:gd name="T43" fmla="*/ 2147483647 h 116"/>
                <a:gd name="T44" fmla="*/ 2147483647 w 1231"/>
                <a:gd name="T45" fmla="*/ 2147483647 h 116"/>
                <a:gd name="T46" fmla="*/ 2147483647 w 1231"/>
                <a:gd name="T47" fmla="*/ 2147483647 h 116"/>
                <a:gd name="T48" fmla="*/ 2147483647 w 1231"/>
                <a:gd name="T49" fmla="*/ 2147483647 h 116"/>
                <a:gd name="T50" fmla="*/ 2147483647 w 1231"/>
                <a:gd name="T51" fmla="*/ 2147483647 h 116"/>
                <a:gd name="T52" fmla="*/ 2147483647 w 1231"/>
                <a:gd name="T53" fmla="*/ 2147483647 h 116"/>
                <a:gd name="T54" fmla="*/ 2147483647 w 1231"/>
                <a:gd name="T55" fmla="*/ 2147483647 h 116"/>
                <a:gd name="T56" fmla="*/ 2147483647 w 1231"/>
                <a:gd name="T57" fmla="*/ 2147483647 h 116"/>
                <a:gd name="T58" fmla="*/ 2147483647 w 1231"/>
                <a:gd name="T59" fmla="*/ 2147483647 h 116"/>
                <a:gd name="T60" fmla="*/ 2147483647 w 1231"/>
                <a:gd name="T61" fmla="*/ 2147483647 h 116"/>
                <a:gd name="T62" fmla="*/ 2147483647 w 1231"/>
                <a:gd name="T63" fmla="*/ 2147483647 h 116"/>
                <a:gd name="T64" fmla="*/ 2147483647 w 1231"/>
                <a:gd name="T65" fmla="*/ 2147483647 h 116"/>
                <a:gd name="T66" fmla="*/ 2147483647 w 1231"/>
                <a:gd name="T67" fmla="*/ 2147483647 h 116"/>
                <a:gd name="T68" fmla="*/ 2147483647 w 1231"/>
                <a:gd name="T69" fmla="*/ 2147483647 h 116"/>
                <a:gd name="T70" fmla="*/ 2147483647 w 1231"/>
                <a:gd name="T71" fmla="*/ 2147483647 h 116"/>
                <a:gd name="T72" fmla="*/ 2147483647 w 1231"/>
                <a:gd name="T73" fmla="*/ 2147483647 h 116"/>
                <a:gd name="T74" fmla="*/ 2147483647 w 1231"/>
                <a:gd name="T75" fmla="*/ 2147483647 h 116"/>
                <a:gd name="T76" fmla="*/ 2147483647 w 1231"/>
                <a:gd name="T77" fmla="*/ 2147483647 h 116"/>
                <a:gd name="T78" fmla="*/ 2147483647 w 1231"/>
                <a:gd name="T79" fmla="*/ 2147483647 h 116"/>
                <a:gd name="T80" fmla="*/ 2147483647 w 1231"/>
                <a:gd name="T81" fmla="*/ 2147483647 h 116"/>
                <a:gd name="T82" fmla="*/ 2147483647 w 1231"/>
                <a:gd name="T83" fmla="*/ 2147483647 h 116"/>
                <a:gd name="T84" fmla="*/ 2147483647 w 1231"/>
                <a:gd name="T85" fmla="*/ 2147483647 h 116"/>
                <a:gd name="T86" fmla="*/ 2147483647 w 1231"/>
                <a:gd name="T87" fmla="*/ 2147483647 h 116"/>
                <a:gd name="T88" fmla="*/ 2147483647 w 1231"/>
                <a:gd name="T89" fmla="*/ 2147483647 h 116"/>
                <a:gd name="T90" fmla="*/ 2147483647 w 1231"/>
                <a:gd name="T91" fmla="*/ 2147483647 h 116"/>
                <a:gd name="T92" fmla="*/ 2147483647 w 1231"/>
                <a:gd name="T93" fmla="*/ 2147483647 h 116"/>
                <a:gd name="T94" fmla="*/ 2147483647 w 1231"/>
                <a:gd name="T95" fmla="*/ 2147483647 h 116"/>
                <a:gd name="T96" fmla="*/ 2147483647 w 1231"/>
                <a:gd name="T97" fmla="*/ 2147483647 h 116"/>
                <a:gd name="T98" fmla="*/ 2147483647 w 1231"/>
                <a:gd name="T99" fmla="*/ 2147483647 h 1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31" h="116">
                  <a:moveTo>
                    <a:pt x="0" y="116"/>
                  </a:moveTo>
                  <a:lnTo>
                    <a:pt x="12" y="115"/>
                  </a:lnTo>
                  <a:lnTo>
                    <a:pt x="25" y="115"/>
                  </a:lnTo>
                  <a:lnTo>
                    <a:pt x="37" y="114"/>
                  </a:lnTo>
                  <a:lnTo>
                    <a:pt x="50" y="114"/>
                  </a:lnTo>
                  <a:lnTo>
                    <a:pt x="62" y="113"/>
                  </a:lnTo>
                  <a:lnTo>
                    <a:pt x="75" y="113"/>
                  </a:lnTo>
                  <a:lnTo>
                    <a:pt x="87" y="112"/>
                  </a:lnTo>
                  <a:lnTo>
                    <a:pt x="100" y="111"/>
                  </a:lnTo>
                  <a:lnTo>
                    <a:pt x="112" y="111"/>
                  </a:lnTo>
                  <a:lnTo>
                    <a:pt x="124" y="110"/>
                  </a:lnTo>
                  <a:lnTo>
                    <a:pt x="137" y="110"/>
                  </a:lnTo>
                  <a:lnTo>
                    <a:pt x="149" y="109"/>
                  </a:lnTo>
                  <a:lnTo>
                    <a:pt x="162" y="108"/>
                  </a:lnTo>
                  <a:lnTo>
                    <a:pt x="174" y="107"/>
                  </a:lnTo>
                  <a:lnTo>
                    <a:pt x="187" y="106"/>
                  </a:lnTo>
                  <a:lnTo>
                    <a:pt x="199" y="105"/>
                  </a:lnTo>
                  <a:lnTo>
                    <a:pt x="211" y="104"/>
                  </a:lnTo>
                  <a:lnTo>
                    <a:pt x="224" y="102"/>
                  </a:lnTo>
                  <a:lnTo>
                    <a:pt x="236" y="101"/>
                  </a:lnTo>
                  <a:lnTo>
                    <a:pt x="249" y="100"/>
                  </a:lnTo>
                  <a:lnTo>
                    <a:pt x="261" y="99"/>
                  </a:lnTo>
                  <a:lnTo>
                    <a:pt x="274" y="97"/>
                  </a:lnTo>
                  <a:lnTo>
                    <a:pt x="286" y="95"/>
                  </a:lnTo>
                  <a:lnTo>
                    <a:pt x="299" y="93"/>
                  </a:lnTo>
                  <a:lnTo>
                    <a:pt x="311" y="91"/>
                  </a:lnTo>
                  <a:lnTo>
                    <a:pt x="323" y="89"/>
                  </a:lnTo>
                  <a:lnTo>
                    <a:pt x="336" y="87"/>
                  </a:lnTo>
                  <a:lnTo>
                    <a:pt x="348" y="85"/>
                  </a:lnTo>
                  <a:lnTo>
                    <a:pt x="361" y="82"/>
                  </a:lnTo>
                  <a:lnTo>
                    <a:pt x="373" y="79"/>
                  </a:lnTo>
                  <a:lnTo>
                    <a:pt x="386" y="76"/>
                  </a:lnTo>
                  <a:lnTo>
                    <a:pt x="398" y="73"/>
                  </a:lnTo>
                  <a:lnTo>
                    <a:pt x="410" y="69"/>
                  </a:lnTo>
                  <a:lnTo>
                    <a:pt x="423" y="66"/>
                  </a:lnTo>
                  <a:lnTo>
                    <a:pt x="435" y="61"/>
                  </a:lnTo>
                  <a:lnTo>
                    <a:pt x="448" y="56"/>
                  </a:lnTo>
                  <a:lnTo>
                    <a:pt x="460" y="52"/>
                  </a:lnTo>
                  <a:lnTo>
                    <a:pt x="473" y="48"/>
                  </a:lnTo>
                  <a:lnTo>
                    <a:pt x="485" y="44"/>
                  </a:lnTo>
                  <a:lnTo>
                    <a:pt x="498" y="40"/>
                  </a:lnTo>
                  <a:lnTo>
                    <a:pt x="510" y="36"/>
                  </a:lnTo>
                  <a:lnTo>
                    <a:pt x="522" y="32"/>
                  </a:lnTo>
                  <a:lnTo>
                    <a:pt x="535" y="29"/>
                  </a:lnTo>
                  <a:lnTo>
                    <a:pt x="547" y="26"/>
                  </a:lnTo>
                  <a:lnTo>
                    <a:pt x="560" y="22"/>
                  </a:lnTo>
                  <a:lnTo>
                    <a:pt x="572" y="19"/>
                  </a:lnTo>
                  <a:lnTo>
                    <a:pt x="585" y="16"/>
                  </a:lnTo>
                  <a:lnTo>
                    <a:pt x="597" y="13"/>
                  </a:lnTo>
                  <a:lnTo>
                    <a:pt x="609" y="10"/>
                  </a:lnTo>
                  <a:lnTo>
                    <a:pt x="622" y="8"/>
                  </a:lnTo>
                  <a:lnTo>
                    <a:pt x="634" y="6"/>
                  </a:lnTo>
                  <a:lnTo>
                    <a:pt x="647" y="4"/>
                  </a:lnTo>
                  <a:lnTo>
                    <a:pt x="659" y="2"/>
                  </a:lnTo>
                  <a:lnTo>
                    <a:pt x="672" y="1"/>
                  </a:lnTo>
                  <a:lnTo>
                    <a:pt x="684" y="1"/>
                  </a:lnTo>
                  <a:lnTo>
                    <a:pt x="697" y="0"/>
                  </a:lnTo>
                  <a:lnTo>
                    <a:pt x="709" y="1"/>
                  </a:lnTo>
                  <a:lnTo>
                    <a:pt x="721" y="2"/>
                  </a:lnTo>
                  <a:lnTo>
                    <a:pt x="734" y="4"/>
                  </a:lnTo>
                  <a:lnTo>
                    <a:pt x="746" y="6"/>
                  </a:lnTo>
                  <a:lnTo>
                    <a:pt x="759" y="9"/>
                  </a:lnTo>
                  <a:lnTo>
                    <a:pt x="771" y="13"/>
                  </a:lnTo>
                  <a:lnTo>
                    <a:pt x="784" y="16"/>
                  </a:lnTo>
                  <a:lnTo>
                    <a:pt x="796" y="20"/>
                  </a:lnTo>
                  <a:lnTo>
                    <a:pt x="808" y="24"/>
                  </a:lnTo>
                  <a:lnTo>
                    <a:pt x="821" y="28"/>
                  </a:lnTo>
                  <a:lnTo>
                    <a:pt x="833" y="32"/>
                  </a:lnTo>
                  <a:lnTo>
                    <a:pt x="846" y="36"/>
                  </a:lnTo>
                  <a:lnTo>
                    <a:pt x="858" y="40"/>
                  </a:lnTo>
                  <a:lnTo>
                    <a:pt x="871" y="44"/>
                  </a:lnTo>
                  <a:lnTo>
                    <a:pt x="883" y="48"/>
                  </a:lnTo>
                  <a:lnTo>
                    <a:pt x="896" y="53"/>
                  </a:lnTo>
                  <a:lnTo>
                    <a:pt x="908" y="58"/>
                  </a:lnTo>
                  <a:lnTo>
                    <a:pt x="920" y="62"/>
                  </a:lnTo>
                  <a:lnTo>
                    <a:pt x="933" y="67"/>
                  </a:lnTo>
                  <a:lnTo>
                    <a:pt x="945" y="71"/>
                  </a:lnTo>
                  <a:lnTo>
                    <a:pt x="958" y="75"/>
                  </a:lnTo>
                  <a:lnTo>
                    <a:pt x="970" y="79"/>
                  </a:lnTo>
                  <a:lnTo>
                    <a:pt x="983" y="83"/>
                  </a:lnTo>
                  <a:lnTo>
                    <a:pt x="995" y="87"/>
                  </a:lnTo>
                  <a:lnTo>
                    <a:pt x="1007" y="91"/>
                  </a:lnTo>
                  <a:lnTo>
                    <a:pt x="1020" y="94"/>
                  </a:lnTo>
                  <a:lnTo>
                    <a:pt x="1032" y="96"/>
                  </a:lnTo>
                  <a:lnTo>
                    <a:pt x="1045" y="98"/>
                  </a:lnTo>
                  <a:lnTo>
                    <a:pt x="1057" y="100"/>
                  </a:lnTo>
                  <a:lnTo>
                    <a:pt x="1070" y="102"/>
                  </a:lnTo>
                  <a:lnTo>
                    <a:pt x="1082" y="103"/>
                  </a:lnTo>
                  <a:lnTo>
                    <a:pt x="1095" y="105"/>
                  </a:lnTo>
                  <a:lnTo>
                    <a:pt x="1107" y="106"/>
                  </a:lnTo>
                  <a:lnTo>
                    <a:pt x="1119" y="107"/>
                  </a:lnTo>
                  <a:lnTo>
                    <a:pt x="1132" y="108"/>
                  </a:lnTo>
                  <a:lnTo>
                    <a:pt x="1144" y="109"/>
                  </a:lnTo>
                  <a:lnTo>
                    <a:pt x="1157" y="110"/>
                  </a:lnTo>
                  <a:lnTo>
                    <a:pt x="1169" y="111"/>
                  </a:lnTo>
                  <a:lnTo>
                    <a:pt x="1182" y="112"/>
                  </a:lnTo>
                  <a:lnTo>
                    <a:pt x="1194" y="113"/>
                  </a:lnTo>
                  <a:lnTo>
                    <a:pt x="1206" y="113"/>
                  </a:lnTo>
                  <a:lnTo>
                    <a:pt x="1219" y="114"/>
                  </a:lnTo>
                  <a:lnTo>
                    <a:pt x="1231" y="115"/>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7200" eaLnBrk="1" hangingPunct="1"/>
              <a:endParaRPr lang="en-US" sz="1800" b="0">
                <a:solidFill>
                  <a:prstClr val="black"/>
                </a:solidFill>
                <a:ea typeface="ＭＳ Ｐゴシック" charset="0"/>
              </a:endParaRPr>
            </a:p>
          </p:txBody>
        </p:sp>
        <p:sp>
          <p:nvSpPr>
            <p:cNvPr id="47403" name="Line 297"/>
            <p:cNvSpPr>
              <a:spLocks noChangeShapeType="1"/>
            </p:cNvSpPr>
            <p:nvPr/>
          </p:nvSpPr>
          <p:spPr bwMode="auto">
            <a:xfrm>
              <a:off x="674320" y="543747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04" name="Line 298"/>
            <p:cNvSpPr>
              <a:spLocks noChangeShapeType="1"/>
            </p:cNvSpPr>
            <p:nvPr/>
          </p:nvSpPr>
          <p:spPr bwMode="auto">
            <a:xfrm>
              <a:off x="695660" y="543195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05" name="Line 299"/>
            <p:cNvSpPr>
              <a:spLocks noChangeShapeType="1"/>
            </p:cNvSpPr>
            <p:nvPr/>
          </p:nvSpPr>
          <p:spPr bwMode="auto">
            <a:xfrm>
              <a:off x="718855" y="543195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06" name="Line 300"/>
            <p:cNvSpPr>
              <a:spLocks noChangeShapeType="1"/>
            </p:cNvSpPr>
            <p:nvPr/>
          </p:nvSpPr>
          <p:spPr bwMode="auto">
            <a:xfrm>
              <a:off x="740195" y="542643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07" name="Line 301"/>
            <p:cNvSpPr>
              <a:spLocks noChangeShapeType="1"/>
            </p:cNvSpPr>
            <p:nvPr/>
          </p:nvSpPr>
          <p:spPr bwMode="auto">
            <a:xfrm>
              <a:off x="763390" y="542643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08" name="Line 302"/>
            <p:cNvSpPr>
              <a:spLocks noChangeShapeType="1"/>
            </p:cNvSpPr>
            <p:nvPr/>
          </p:nvSpPr>
          <p:spPr bwMode="auto">
            <a:xfrm>
              <a:off x="784729" y="542091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09" name="Line 303"/>
            <p:cNvSpPr>
              <a:spLocks noChangeShapeType="1"/>
            </p:cNvSpPr>
            <p:nvPr/>
          </p:nvSpPr>
          <p:spPr bwMode="auto">
            <a:xfrm>
              <a:off x="807925" y="542091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10" name="Line 304"/>
            <p:cNvSpPr>
              <a:spLocks noChangeShapeType="1"/>
            </p:cNvSpPr>
            <p:nvPr/>
          </p:nvSpPr>
          <p:spPr bwMode="auto">
            <a:xfrm>
              <a:off x="829264" y="5418149"/>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11" name="Line 305"/>
            <p:cNvSpPr>
              <a:spLocks noChangeShapeType="1"/>
            </p:cNvSpPr>
            <p:nvPr/>
          </p:nvSpPr>
          <p:spPr bwMode="auto">
            <a:xfrm>
              <a:off x="852459" y="541263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12" name="Line 306"/>
            <p:cNvSpPr>
              <a:spLocks noChangeShapeType="1"/>
            </p:cNvSpPr>
            <p:nvPr/>
          </p:nvSpPr>
          <p:spPr bwMode="auto">
            <a:xfrm>
              <a:off x="873799" y="541263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13" name="Line 307"/>
            <p:cNvSpPr>
              <a:spLocks noChangeShapeType="1"/>
            </p:cNvSpPr>
            <p:nvPr/>
          </p:nvSpPr>
          <p:spPr bwMode="auto">
            <a:xfrm>
              <a:off x="895139" y="540710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14" name="Line 308"/>
            <p:cNvSpPr>
              <a:spLocks noChangeShapeType="1"/>
            </p:cNvSpPr>
            <p:nvPr/>
          </p:nvSpPr>
          <p:spPr bwMode="auto">
            <a:xfrm>
              <a:off x="918334" y="540710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15" name="Line 309"/>
            <p:cNvSpPr>
              <a:spLocks noChangeShapeType="1"/>
            </p:cNvSpPr>
            <p:nvPr/>
          </p:nvSpPr>
          <p:spPr bwMode="auto">
            <a:xfrm>
              <a:off x="939673" y="540158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16" name="Line 310"/>
            <p:cNvSpPr>
              <a:spLocks noChangeShapeType="1"/>
            </p:cNvSpPr>
            <p:nvPr/>
          </p:nvSpPr>
          <p:spPr bwMode="auto">
            <a:xfrm>
              <a:off x="962868" y="539606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17" name="Line 311"/>
            <p:cNvSpPr>
              <a:spLocks noChangeShapeType="1"/>
            </p:cNvSpPr>
            <p:nvPr/>
          </p:nvSpPr>
          <p:spPr bwMode="auto">
            <a:xfrm>
              <a:off x="984208" y="539054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18" name="Line 312"/>
            <p:cNvSpPr>
              <a:spLocks noChangeShapeType="1"/>
            </p:cNvSpPr>
            <p:nvPr/>
          </p:nvSpPr>
          <p:spPr bwMode="auto">
            <a:xfrm>
              <a:off x="1007403" y="538502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19" name="Line 313"/>
            <p:cNvSpPr>
              <a:spLocks noChangeShapeType="1"/>
            </p:cNvSpPr>
            <p:nvPr/>
          </p:nvSpPr>
          <p:spPr bwMode="auto">
            <a:xfrm>
              <a:off x="1028742" y="537950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20" name="Line 314"/>
            <p:cNvSpPr>
              <a:spLocks noChangeShapeType="1"/>
            </p:cNvSpPr>
            <p:nvPr/>
          </p:nvSpPr>
          <p:spPr bwMode="auto">
            <a:xfrm>
              <a:off x="1050082" y="537398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21" name="Line 315"/>
            <p:cNvSpPr>
              <a:spLocks noChangeShapeType="1"/>
            </p:cNvSpPr>
            <p:nvPr/>
          </p:nvSpPr>
          <p:spPr bwMode="auto">
            <a:xfrm>
              <a:off x="1073278" y="536294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22" name="Line 316"/>
            <p:cNvSpPr>
              <a:spLocks noChangeShapeType="1"/>
            </p:cNvSpPr>
            <p:nvPr/>
          </p:nvSpPr>
          <p:spPr bwMode="auto">
            <a:xfrm>
              <a:off x="1094617" y="535742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23" name="Line 317"/>
            <p:cNvSpPr>
              <a:spLocks noChangeShapeType="1"/>
            </p:cNvSpPr>
            <p:nvPr/>
          </p:nvSpPr>
          <p:spPr bwMode="auto">
            <a:xfrm>
              <a:off x="1117812" y="5354664"/>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24" name="Line 318"/>
            <p:cNvSpPr>
              <a:spLocks noChangeShapeType="1"/>
            </p:cNvSpPr>
            <p:nvPr/>
          </p:nvSpPr>
          <p:spPr bwMode="auto">
            <a:xfrm>
              <a:off x="1139151" y="534914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25" name="Line 319"/>
            <p:cNvSpPr>
              <a:spLocks noChangeShapeType="1"/>
            </p:cNvSpPr>
            <p:nvPr/>
          </p:nvSpPr>
          <p:spPr bwMode="auto">
            <a:xfrm>
              <a:off x="1162347" y="533810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26" name="Line 320"/>
            <p:cNvSpPr>
              <a:spLocks noChangeShapeType="1"/>
            </p:cNvSpPr>
            <p:nvPr/>
          </p:nvSpPr>
          <p:spPr bwMode="auto">
            <a:xfrm>
              <a:off x="1183686" y="532706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27" name="Line 321"/>
            <p:cNvSpPr>
              <a:spLocks noChangeShapeType="1"/>
            </p:cNvSpPr>
            <p:nvPr/>
          </p:nvSpPr>
          <p:spPr bwMode="auto">
            <a:xfrm>
              <a:off x="1206881" y="531602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28" name="Line 322"/>
            <p:cNvSpPr>
              <a:spLocks noChangeShapeType="1"/>
            </p:cNvSpPr>
            <p:nvPr/>
          </p:nvSpPr>
          <p:spPr bwMode="auto">
            <a:xfrm>
              <a:off x="1228221" y="530497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29" name="Line 323"/>
            <p:cNvSpPr>
              <a:spLocks noChangeShapeType="1"/>
            </p:cNvSpPr>
            <p:nvPr/>
          </p:nvSpPr>
          <p:spPr bwMode="auto">
            <a:xfrm>
              <a:off x="1249561" y="529393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30" name="Line 324"/>
            <p:cNvSpPr>
              <a:spLocks noChangeShapeType="1"/>
            </p:cNvSpPr>
            <p:nvPr/>
          </p:nvSpPr>
          <p:spPr bwMode="auto">
            <a:xfrm>
              <a:off x="1272756" y="5285656"/>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31" name="Line 325"/>
            <p:cNvSpPr>
              <a:spLocks noChangeShapeType="1"/>
            </p:cNvSpPr>
            <p:nvPr/>
          </p:nvSpPr>
          <p:spPr bwMode="auto">
            <a:xfrm>
              <a:off x="1294095" y="527461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32" name="Line 326"/>
            <p:cNvSpPr>
              <a:spLocks noChangeShapeType="1"/>
            </p:cNvSpPr>
            <p:nvPr/>
          </p:nvSpPr>
          <p:spPr bwMode="auto">
            <a:xfrm>
              <a:off x="1317290" y="525805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33" name="Line 327"/>
            <p:cNvSpPr>
              <a:spLocks noChangeShapeType="1"/>
            </p:cNvSpPr>
            <p:nvPr/>
          </p:nvSpPr>
          <p:spPr bwMode="auto">
            <a:xfrm>
              <a:off x="1338630" y="524149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34" name="Line 328"/>
            <p:cNvSpPr>
              <a:spLocks noChangeShapeType="1"/>
            </p:cNvSpPr>
            <p:nvPr/>
          </p:nvSpPr>
          <p:spPr bwMode="auto">
            <a:xfrm>
              <a:off x="1361825" y="522493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35" name="Line 329"/>
            <p:cNvSpPr>
              <a:spLocks noChangeShapeType="1"/>
            </p:cNvSpPr>
            <p:nvPr/>
          </p:nvSpPr>
          <p:spPr bwMode="auto">
            <a:xfrm>
              <a:off x="1383164" y="521112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36" name="Line 330"/>
            <p:cNvSpPr>
              <a:spLocks noChangeShapeType="1"/>
            </p:cNvSpPr>
            <p:nvPr/>
          </p:nvSpPr>
          <p:spPr bwMode="auto">
            <a:xfrm>
              <a:off x="1404504" y="518904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37" name="Line 331"/>
            <p:cNvSpPr>
              <a:spLocks noChangeShapeType="1"/>
            </p:cNvSpPr>
            <p:nvPr/>
          </p:nvSpPr>
          <p:spPr bwMode="auto">
            <a:xfrm>
              <a:off x="1427699" y="517248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38" name="Line 332"/>
            <p:cNvSpPr>
              <a:spLocks noChangeShapeType="1"/>
            </p:cNvSpPr>
            <p:nvPr/>
          </p:nvSpPr>
          <p:spPr bwMode="auto">
            <a:xfrm>
              <a:off x="1449039" y="514764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39" name="Line 333"/>
            <p:cNvSpPr>
              <a:spLocks noChangeShapeType="1"/>
            </p:cNvSpPr>
            <p:nvPr/>
          </p:nvSpPr>
          <p:spPr bwMode="auto">
            <a:xfrm>
              <a:off x="1472234" y="512004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40" name="Line 334"/>
            <p:cNvSpPr>
              <a:spLocks noChangeShapeType="1"/>
            </p:cNvSpPr>
            <p:nvPr/>
          </p:nvSpPr>
          <p:spPr bwMode="auto">
            <a:xfrm>
              <a:off x="1493574" y="509795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41" name="Line 335"/>
            <p:cNvSpPr>
              <a:spLocks noChangeShapeType="1"/>
            </p:cNvSpPr>
            <p:nvPr/>
          </p:nvSpPr>
          <p:spPr bwMode="auto">
            <a:xfrm>
              <a:off x="1516769" y="507863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42" name="Line 336"/>
            <p:cNvSpPr>
              <a:spLocks noChangeShapeType="1"/>
            </p:cNvSpPr>
            <p:nvPr/>
          </p:nvSpPr>
          <p:spPr bwMode="auto">
            <a:xfrm>
              <a:off x="1538108" y="505655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43" name="Line 337"/>
            <p:cNvSpPr>
              <a:spLocks noChangeShapeType="1"/>
            </p:cNvSpPr>
            <p:nvPr/>
          </p:nvSpPr>
          <p:spPr bwMode="auto">
            <a:xfrm>
              <a:off x="1561303" y="503447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44" name="Line 338"/>
            <p:cNvSpPr>
              <a:spLocks noChangeShapeType="1"/>
            </p:cNvSpPr>
            <p:nvPr/>
          </p:nvSpPr>
          <p:spPr bwMode="auto">
            <a:xfrm>
              <a:off x="1582643" y="501515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45" name="Line 339"/>
            <p:cNvSpPr>
              <a:spLocks noChangeShapeType="1"/>
            </p:cNvSpPr>
            <p:nvPr/>
          </p:nvSpPr>
          <p:spPr bwMode="auto">
            <a:xfrm>
              <a:off x="1603983" y="499306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46" name="Line 340"/>
            <p:cNvSpPr>
              <a:spLocks noChangeShapeType="1"/>
            </p:cNvSpPr>
            <p:nvPr/>
          </p:nvSpPr>
          <p:spPr bwMode="auto">
            <a:xfrm>
              <a:off x="1627178" y="497650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47" name="Line 341"/>
            <p:cNvSpPr>
              <a:spLocks noChangeShapeType="1"/>
            </p:cNvSpPr>
            <p:nvPr/>
          </p:nvSpPr>
          <p:spPr bwMode="auto">
            <a:xfrm>
              <a:off x="1648517" y="495994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48" name="Line 342"/>
            <p:cNvSpPr>
              <a:spLocks noChangeShapeType="1"/>
            </p:cNvSpPr>
            <p:nvPr/>
          </p:nvSpPr>
          <p:spPr bwMode="auto">
            <a:xfrm>
              <a:off x="1671713" y="494062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49" name="Line 343"/>
            <p:cNvSpPr>
              <a:spLocks noChangeShapeType="1"/>
            </p:cNvSpPr>
            <p:nvPr/>
          </p:nvSpPr>
          <p:spPr bwMode="auto">
            <a:xfrm>
              <a:off x="1693052" y="492406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50" name="Line 344"/>
            <p:cNvSpPr>
              <a:spLocks noChangeShapeType="1"/>
            </p:cNvSpPr>
            <p:nvPr/>
          </p:nvSpPr>
          <p:spPr bwMode="auto">
            <a:xfrm>
              <a:off x="1716247" y="490750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51" name="Line 345"/>
            <p:cNvSpPr>
              <a:spLocks noChangeShapeType="1"/>
            </p:cNvSpPr>
            <p:nvPr/>
          </p:nvSpPr>
          <p:spPr bwMode="auto">
            <a:xfrm>
              <a:off x="1737586" y="4893699"/>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52" name="Line 346"/>
            <p:cNvSpPr>
              <a:spLocks noChangeShapeType="1"/>
            </p:cNvSpPr>
            <p:nvPr/>
          </p:nvSpPr>
          <p:spPr bwMode="auto">
            <a:xfrm>
              <a:off x="1758926" y="487713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53" name="Line 347"/>
            <p:cNvSpPr>
              <a:spLocks noChangeShapeType="1"/>
            </p:cNvSpPr>
            <p:nvPr/>
          </p:nvSpPr>
          <p:spPr bwMode="auto">
            <a:xfrm>
              <a:off x="1782121" y="486609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54" name="Line 348"/>
            <p:cNvSpPr>
              <a:spLocks noChangeShapeType="1"/>
            </p:cNvSpPr>
            <p:nvPr/>
          </p:nvSpPr>
          <p:spPr bwMode="auto">
            <a:xfrm>
              <a:off x="1803461" y="485505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55" name="Line 349"/>
            <p:cNvSpPr>
              <a:spLocks noChangeShapeType="1"/>
            </p:cNvSpPr>
            <p:nvPr/>
          </p:nvSpPr>
          <p:spPr bwMode="auto">
            <a:xfrm>
              <a:off x="1826656" y="484401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56" name="Line 350"/>
            <p:cNvSpPr>
              <a:spLocks noChangeShapeType="1"/>
            </p:cNvSpPr>
            <p:nvPr/>
          </p:nvSpPr>
          <p:spPr bwMode="auto">
            <a:xfrm>
              <a:off x="1847996" y="483297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57" name="Line 351"/>
            <p:cNvSpPr>
              <a:spLocks noChangeShapeType="1"/>
            </p:cNvSpPr>
            <p:nvPr/>
          </p:nvSpPr>
          <p:spPr bwMode="auto">
            <a:xfrm>
              <a:off x="1871191" y="4830213"/>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58" name="Line 352"/>
            <p:cNvSpPr>
              <a:spLocks noChangeShapeType="1"/>
            </p:cNvSpPr>
            <p:nvPr/>
          </p:nvSpPr>
          <p:spPr bwMode="auto">
            <a:xfrm>
              <a:off x="1892530" y="4830213"/>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59" name="Line 353"/>
            <p:cNvSpPr>
              <a:spLocks noChangeShapeType="1"/>
            </p:cNvSpPr>
            <p:nvPr/>
          </p:nvSpPr>
          <p:spPr bwMode="auto">
            <a:xfrm>
              <a:off x="1915725" y="482469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60" name="Line 354"/>
            <p:cNvSpPr>
              <a:spLocks noChangeShapeType="1"/>
            </p:cNvSpPr>
            <p:nvPr/>
          </p:nvSpPr>
          <p:spPr bwMode="auto">
            <a:xfrm>
              <a:off x="1937065" y="4830213"/>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61" name="Line 355"/>
            <p:cNvSpPr>
              <a:spLocks noChangeShapeType="1"/>
            </p:cNvSpPr>
            <p:nvPr/>
          </p:nvSpPr>
          <p:spPr bwMode="auto">
            <a:xfrm>
              <a:off x="1958404" y="483297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62" name="Line 356"/>
            <p:cNvSpPr>
              <a:spLocks noChangeShapeType="1"/>
            </p:cNvSpPr>
            <p:nvPr/>
          </p:nvSpPr>
          <p:spPr bwMode="auto">
            <a:xfrm>
              <a:off x="1981599" y="484401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63" name="Line 357"/>
            <p:cNvSpPr>
              <a:spLocks noChangeShapeType="1"/>
            </p:cNvSpPr>
            <p:nvPr/>
          </p:nvSpPr>
          <p:spPr bwMode="auto">
            <a:xfrm>
              <a:off x="2002939" y="485505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64" name="Line 358"/>
            <p:cNvSpPr>
              <a:spLocks noChangeShapeType="1"/>
            </p:cNvSpPr>
            <p:nvPr/>
          </p:nvSpPr>
          <p:spPr bwMode="auto">
            <a:xfrm>
              <a:off x="2026135" y="487161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65" name="Line 359"/>
            <p:cNvSpPr>
              <a:spLocks noChangeShapeType="1"/>
            </p:cNvSpPr>
            <p:nvPr/>
          </p:nvSpPr>
          <p:spPr bwMode="auto">
            <a:xfrm>
              <a:off x="2047474" y="4893699"/>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66" name="Line 360"/>
            <p:cNvSpPr>
              <a:spLocks noChangeShapeType="1"/>
            </p:cNvSpPr>
            <p:nvPr/>
          </p:nvSpPr>
          <p:spPr bwMode="auto">
            <a:xfrm>
              <a:off x="2070669" y="490750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67" name="Line 361"/>
            <p:cNvSpPr>
              <a:spLocks noChangeShapeType="1"/>
            </p:cNvSpPr>
            <p:nvPr/>
          </p:nvSpPr>
          <p:spPr bwMode="auto">
            <a:xfrm>
              <a:off x="2092009" y="492958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68" name="Line 362"/>
            <p:cNvSpPr>
              <a:spLocks noChangeShapeType="1"/>
            </p:cNvSpPr>
            <p:nvPr/>
          </p:nvSpPr>
          <p:spPr bwMode="auto">
            <a:xfrm>
              <a:off x="2113348" y="495166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69" name="Line 363"/>
            <p:cNvSpPr>
              <a:spLocks noChangeShapeType="1"/>
            </p:cNvSpPr>
            <p:nvPr/>
          </p:nvSpPr>
          <p:spPr bwMode="auto">
            <a:xfrm>
              <a:off x="2136543" y="497098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70" name="Line 364"/>
            <p:cNvSpPr>
              <a:spLocks noChangeShapeType="1"/>
            </p:cNvSpPr>
            <p:nvPr/>
          </p:nvSpPr>
          <p:spPr bwMode="auto">
            <a:xfrm>
              <a:off x="2157883" y="499306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71" name="Line 365"/>
            <p:cNvSpPr>
              <a:spLocks noChangeShapeType="1"/>
            </p:cNvSpPr>
            <p:nvPr/>
          </p:nvSpPr>
          <p:spPr bwMode="auto">
            <a:xfrm>
              <a:off x="2181078" y="501515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72" name="Line 366"/>
            <p:cNvSpPr>
              <a:spLocks noChangeShapeType="1"/>
            </p:cNvSpPr>
            <p:nvPr/>
          </p:nvSpPr>
          <p:spPr bwMode="auto">
            <a:xfrm>
              <a:off x="2202418" y="503447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73" name="Line 367"/>
            <p:cNvSpPr>
              <a:spLocks noChangeShapeType="1"/>
            </p:cNvSpPr>
            <p:nvPr/>
          </p:nvSpPr>
          <p:spPr bwMode="auto">
            <a:xfrm>
              <a:off x="2225613" y="505655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74" name="Line 368"/>
            <p:cNvSpPr>
              <a:spLocks noChangeShapeType="1"/>
            </p:cNvSpPr>
            <p:nvPr/>
          </p:nvSpPr>
          <p:spPr bwMode="auto">
            <a:xfrm>
              <a:off x="2246952" y="507863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75" name="Line 369"/>
            <p:cNvSpPr>
              <a:spLocks noChangeShapeType="1"/>
            </p:cNvSpPr>
            <p:nvPr/>
          </p:nvSpPr>
          <p:spPr bwMode="auto">
            <a:xfrm>
              <a:off x="2270148" y="510347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76" name="Line 370"/>
            <p:cNvSpPr>
              <a:spLocks noChangeShapeType="1"/>
            </p:cNvSpPr>
            <p:nvPr/>
          </p:nvSpPr>
          <p:spPr bwMode="auto">
            <a:xfrm>
              <a:off x="2291487" y="513108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77" name="Line 371"/>
            <p:cNvSpPr>
              <a:spLocks noChangeShapeType="1"/>
            </p:cNvSpPr>
            <p:nvPr/>
          </p:nvSpPr>
          <p:spPr bwMode="auto">
            <a:xfrm>
              <a:off x="2312826" y="515316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78" name="Line 372"/>
            <p:cNvSpPr>
              <a:spLocks noChangeShapeType="1"/>
            </p:cNvSpPr>
            <p:nvPr/>
          </p:nvSpPr>
          <p:spPr bwMode="auto">
            <a:xfrm>
              <a:off x="2336021" y="517800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79" name="Line 373"/>
            <p:cNvSpPr>
              <a:spLocks noChangeShapeType="1"/>
            </p:cNvSpPr>
            <p:nvPr/>
          </p:nvSpPr>
          <p:spPr bwMode="auto">
            <a:xfrm>
              <a:off x="2357361" y="520008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80" name="Line 374"/>
            <p:cNvSpPr>
              <a:spLocks noChangeShapeType="1"/>
            </p:cNvSpPr>
            <p:nvPr/>
          </p:nvSpPr>
          <p:spPr bwMode="auto">
            <a:xfrm>
              <a:off x="2380557" y="5222171"/>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81" name="Line 375"/>
            <p:cNvSpPr>
              <a:spLocks noChangeShapeType="1"/>
            </p:cNvSpPr>
            <p:nvPr/>
          </p:nvSpPr>
          <p:spPr bwMode="auto">
            <a:xfrm>
              <a:off x="2401896" y="5241493"/>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82" name="Line 376"/>
            <p:cNvSpPr>
              <a:spLocks noChangeShapeType="1"/>
            </p:cNvSpPr>
            <p:nvPr/>
          </p:nvSpPr>
          <p:spPr bwMode="auto">
            <a:xfrm>
              <a:off x="2425091" y="526357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83" name="Line 377"/>
            <p:cNvSpPr>
              <a:spLocks noChangeShapeType="1"/>
            </p:cNvSpPr>
            <p:nvPr/>
          </p:nvSpPr>
          <p:spPr bwMode="auto">
            <a:xfrm>
              <a:off x="2446431" y="5285656"/>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84" name="Line 378"/>
            <p:cNvSpPr>
              <a:spLocks noChangeShapeType="1"/>
            </p:cNvSpPr>
            <p:nvPr/>
          </p:nvSpPr>
          <p:spPr bwMode="auto">
            <a:xfrm>
              <a:off x="2467770" y="530497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85" name="Line 379"/>
            <p:cNvSpPr>
              <a:spLocks noChangeShapeType="1"/>
            </p:cNvSpPr>
            <p:nvPr/>
          </p:nvSpPr>
          <p:spPr bwMode="auto">
            <a:xfrm>
              <a:off x="2490965" y="532154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86" name="Line 380"/>
            <p:cNvSpPr>
              <a:spLocks noChangeShapeType="1"/>
            </p:cNvSpPr>
            <p:nvPr/>
          </p:nvSpPr>
          <p:spPr bwMode="auto">
            <a:xfrm>
              <a:off x="2512305" y="533258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87" name="Line 381"/>
            <p:cNvSpPr>
              <a:spLocks noChangeShapeType="1"/>
            </p:cNvSpPr>
            <p:nvPr/>
          </p:nvSpPr>
          <p:spPr bwMode="auto">
            <a:xfrm>
              <a:off x="2535500" y="534362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88" name="Line 382"/>
            <p:cNvSpPr>
              <a:spLocks noChangeShapeType="1"/>
            </p:cNvSpPr>
            <p:nvPr/>
          </p:nvSpPr>
          <p:spPr bwMode="auto">
            <a:xfrm>
              <a:off x="2556840" y="5354664"/>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89" name="Line 383"/>
            <p:cNvSpPr>
              <a:spLocks noChangeShapeType="1"/>
            </p:cNvSpPr>
            <p:nvPr/>
          </p:nvSpPr>
          <p:spPr bwMode="auto">
            <a:xfrm>
              <a:off x="2580035" y="5362944"/>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90" name="Line 384"/>
            <p:cNvSpPr>
              <a:spLocks noChangeShapeType="1"/>
            </p:cNvSpPr>
            <p:nvPr/>
          </p:nvSpPr>
          <p:spPr bwMode="auto">
            <a:xfrm>
              <a:off x="2601374" y="5368465"/>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91" name="Line 385"/>
            <p:cNvSpPr>
              <a:spLocks noChangeShapeType="1"/>
            </p:cNvSpPr>
            <p:nvPr/>
          </p:nvSpPr>
          <p:spPr bwMode="auto">
            <a:xfrm>
              <a:off x="2624570" y="537950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92" name="Line 386"/>
            <p:cNvSpPr>
              <a:spLocks noChangeShapeType="1"/>
            </p:cNvSpPr>
            <p:nvPr/>
          </p:nvSpPr>
          <p:spPr bwMode="auto">
            <a:xfrm>
              <a:off x="2645909" y="5385026"/>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93" name="Line 387"/>
            <p:cNvSpPr>
              <a:spLocks noChangeShapeType="1"/>
            </p:cNvSpPr>
            <p:nvPr/>
          </p:nvSpPr>
          <p:spPr bwMode="auto">
            <a:xfrm>
              <a:off x="2667248" y="5390547"/>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94" name="Line 388"/>
            <p:cNvSpPr>
              <a:spLocks noChangeShapeType="1"/>
            </p:cNvSpPr>
            <p:nvPr/>
          </p:nvSpPr>
          <p:spPr bwMode="auto">
            <a:xfrm>
              <a:off x="2690444" y="539606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95" name="Line 389"/>
            <p:cNvSpPr>
              <a:spLocks noChangeShapeType="1"/>
            </p:cNvSpPr>
            <p:nvPr/>
          </p:nvSpPr>
          <p:spPr bwMode="auto">
            <a:xfrm>
              <a:off x="2711784" y="5401588"/>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96" name="Line 390"/>
            <p:cNvSpPr>
              <a:spLocks noChangeShapeType="1"/>
            </p:cNvSpPr>
            <p:nvPr/>
          </p:nvSpPr>
          <p:spPr bwMode="auto">
            <a:xfrm>
              <a:off x="2734978" y="5407109"/>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97" name="Line 391"/>
            <p:cNvSpPr>
              <a:spLocks noChangeShapeType="1"/>
            </p:cNvSpPr>
            <p:nvPr/>
          </p:nvSpPr>
          <p:spPr bwMode="auto">
            <a:xfrm>
              <a:off x="2756318" y="541263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98" name="Line 392"/>
            <p:cNvSpPr>
              <a:spLocks noChangeShapeType="1"/>
            </p:cNvSpPr>
            <p:nvPr/>
          </p:nvSpPr>
          <p:spPr bwMode="auto">
            <a:xfrm>
              <a:off x="2779513" y="5418149"/>
              <a:ext cx="1856" cy="2760"/>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499" name="Line 393"/>
            <p:cNvSpPr>
              <a:spLocks noChangeShapeType="1"/>
            </p:cNvSpPr>
            <p:nvPr/>
          </p:nvSpPr>
          <p:spPr bwMode="auto">
            <a:xfrm>
              <a:off x="2800853" y="542091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500" name="Line 394"/>
            <p:cNvSpPr>
              <a:spLocks noChangeShapeType="1"/>
            </p:cNvSpPr>
            <p:nvPr/>
          </p:nvSpPr>
          <p:spPr bwMode="auto">
            <a:xfrm>
              <a:off x="2822192" y="5420910"/>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501" name="Line 395"/>
            <p:cNvSpPr>
              <a:spLocks noChangeShapeType="1"/>
            </p:cNvSpPr>
            <p:nvPr/>
          </p:nvSpPr>
          <p:spPr bwMode="auto">
            <a:xfrm>
              <a:off x="2845387" y="5426431"/>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502" name="Line 396"/>
            <p:cNvSpPr>
              <a:spLocks noChangeShapeType="1"/>
            </p:cNvSpPr>
            <p:nvPr/>
          </p:nvSpPr>
          <p:spPr bwMode="auto">
            <a:xfrm>
              <a:off x="2866727" y="5431952"/>
              <a:ext cx="1856" cy="5521"/>
            </a:xfrm>
            <a:prstGeom prst="line">
              <a:avLst/>
            </a:prstGeom>
            <a:noFill/>
            <a:ln w="6">
              <a:solidFill>
                <a:srgbClr val="90353B"/>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503" name="Line 397"/>
            <p:cNvSpPr>
              <a:spLocks noChangeShapeType="1"/>
            </p:cNvSpPr>
            <p:nvPr/>
          </p:nvSpPr>
          <p:spPr bwMode="auto">
            <a:xfrm flipV="1">
              <a:off x="538861" y="1236345"/>
              <a:ext cx="0" cy="1162073"/>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504" name="Line 398"/>
            <p:cNvSpPr>
              <a:spLocks noChangeShapeType="1"/>
            </p:cNvSpPr>
            <p:nvPr/>
          </p:nvSpPr>
          <p:spPr bwMode="auto">
            <a:xfrm flipH="1">
              <a:off x="470654" y="2274205"/>
              <a:ext cx="25051"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505" name="Rectangle 399"/>
            <p:cNvSpPr>
              <a:spLocks noChangeArrowheads="1"/>
            </p:cNvSpPr>
            <p:nvPr/>
          </p:nvSpPr>
          <p:spPr bwMode="auto">
            <a:xfrm rot="-5400000">
              <a:off x="365578" y="2080436"/>
              <a:ext cx="134070" cy="27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eaLnBrk="1" hangingPunct="1"/>
              <a:r>
                <a:rPr lang="en-US" sz="1800" b="0">
                  <a:solidFill>
                    <a:srgbClr val="000000"/>
                  </a:solidFill>
                  <a:ea typeface="ＭＳ Ｐゴシック" charset="0"/>
                </a:rPr>
                <a:t>0</a:t>
              </a:r>
              <a:endParaRPr lang="en-US" sz="1800" b="0">
                <a:solidFill>
                  <a:prstClr val="black"/>
                </a:solidFill>
                <a:ea typeface="ＭＳ Ｐゴシック" charset="0"/>
              </a:endParaRPr>
            </a:p>
          </p:txBody>
        </p:sp>
        <p:sp>
          <p:nvSpPr>
            <p:cNvPr id="47506" name="Line 400"/>
            <p:cNvSpPr>
              <a:spLocks noChangeShapeType="1"/>
            </p:cNvSpPr>
            <p:nvPr/>
          </p:nvSpPr>
          <p:spPr bwMode="auto">
            <a:xfrm flipH="1">
              <a:off x="470654" y="1835323"/>
              <a:ext cx="25051"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507" name="Rectangle 401"/>
            <p:cNvSpPr>
              <a:spLocks noChangeArrowheads="1"/>
            </p:cNvSpPr>
            <p:nvPr/>
          </p:nvSpPr>
          <p:spPr bwMode="auto">
            <a:xfrm rot="-5400000">
              <a:off x="332090" y="1638793"/>
              <a:ext cx="201046" cy="27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eaLnBrk="1" hangingPunct="1"/>
              <a:r>
                <a:rPr lang="en-US" sz="1800" b="0">
                  <a:solidFill>
                    <a:srgbClr val="000000"/>
                  </a:solidFill>
                  <a:ea typeface="ＭＳ Ｐゴシック" charset="0"/>
                </a:rPr>
                <a:t>.5</a:t>
              </a:r>
              <a:endParaRPr lang="en-US" sz="1800" b="0">
                <a:solidFill>
                  <a:prstClr val="black"/>
                </a:solidFill>
                <a:ea typeface="ＭＳ Ｐゴシック" charset="0"/>
              </a:endParaRPr>
            </a:p>
          </p:txBody>
        </p:sp>
        <p:sp>
          <p:nvSpPr>
            <p:cNvPr id="47508" name="Line 402"/>
            <p:cNvSpPr>
              <a:spLocks noChangeShapeType="1"/>
            </p:cNvSpPr>
            <p:nvPr/>
          </p:nvSpPr>
          <p:spPr bwMode="auto">
            <a:xfrm flipH="1">
              <a:off x="470654" y="1390919"/>
              <a:ext cx="25051"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509" name="Rectangle 403"/>
            <p:cNvSpPr>
              <a:spLocks noChangeArrowheads="1"/>
            </p:cNvSpPr>
            <p:nvPr/>
          </p:nvSpPr>
          <p:spPr bwMode="auto">
            <a:xfrm rot="-5400000">
              <a:off x="365578" y="1194388"/>
              <a:ext cx="134070" cy="27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eaLnBrk="1" hangingPunct="1"/>
              <a:r>
                <a:rPr lang="en-US" sz="1800" b="0">
                  <a:solidFill>
                    <a:srgbClr val="000000"/>
                  </a:solidFill>
                  <a:ea typeface="ＭＳ Ｐゴシック" charset="0"/>
                </a:rPr>
                <a:t>1</a:t>
              </a:r>
              <a:endParaRPr lang="en-US" sz="1800" b="0">
                <a:solidFill>
                  <a:prstClr val="black"/>
                </a:solidFill>
                <a:ea typeface="ＭＳ Ｐゴシック" charset="0"/>
              </a:endParaRPr>
            </a:p>
          </p:txBody>
        </p:sp>
        <p:sp>
          <p:nvSpPr>
            <p:cNvPr id="47510" name="Line 404"/>
            <p:cNvSpPr>
              <a:spLocks noChangeShapeType="1"/>
            </p:cNvSpPr>
            <p:nvPr/>
          </p:nvSpPr>
          <p:spPr bwMode="auto">
            <a:xfrm flipV="1">
              <a:off x="538861" y="2820738"/>
              <a:ext cx="0" cy="1159312"/>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511" name="Line 405"/>
            <p:cNvSpPr>
              <a:spLocks noChangeShapeType="1"/>
            </p:cNvSpPr>
            <p:nvPr/>
          </p:nvSpPr>
          <p:spPr bwMode="auto">
            <a:xfrm flipH="1">
              <a:off x="470654" y="3858599"/>
              <a:ext cx="25051"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512" name="Rectangle 406"/>
            <p:cNvSpPr>
              <a:spLocks noChangeArrowheads="1"/>
            </p:cNvSpPr>
            <p:nvPr/>
          </p:nvSpPr>
          <p:spPr bwMode="auto">
            <a:xfrm rot="-5400000">
              <a:off x="365578" y="3667590"/>
              <a:ext cx="134070" cy="27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eaLnBrk="1" hangingPunct="1"/>
              <a:r>
                <a:rPr lang="en-US" sz="1800" b="0">
                  <a:solidFill>
                    <a:srgbClr val="000000"/>
                  </a:solidFill>
                  <a:ea typeface="ＭＳ Ｐゴシック" charset="0"/>
                </a:rPr>
                <a:t>0</a:t>
              </a:r>
              <a:endParaRPr lang="en-US" sz="1800" b="0">
                <a:solidFill>
                  <a:prstClr val="black"/>
                </a:solidFill>
                <a:ea typeface="ＭＳ Ｐゴシック" charset="0"/>
              </a:endParaRPr>
            </a:p>
          </p:txBody>
        </p:sp>
        <p:sp>
          <p:nvSpPr>
            <p:cNvPr id="47513" name="Line 408"/>
            <p:cNvSpPr>
              <a:spLocks noChangeShapeType="1"/>
            </p:cNvSpPr>
            <p:nvPr/>
          </p:nvSpPr>
          <p:spPr bwMode="auto">
            <a:xfrm flipH="1">
              <a:off x="470652" y="3419717"/>
              <a:ext cx="25051"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514" name="Rectangle 409"/>
            <p:cNvSpPr>
              <a:spLocks noChangeArrowheads="1"/>
            </p:cNvSpPr>
            <p:nvPr/>
          </p:nvSpPr>
          <p:spPr bwMode="auto">
            <a:xfrm rot="-5400000">
              <a:off x="332089" y="3225950"/>
              <a:ext cx="201046" cy="27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eaLnBrk="1" hangingPunct="1"/>
              <a:r>
                <a:rPr lang="en-US" sz="1800" b="0">
                  <a:solidFill>
                    <a:srgbClr val="000000"/>
                  </a:solidFill>
                  <a:ea typeface="ＭＳ Ｐゴシック" charset="0"/>
                </a:rPr>
                <a:t>.5</a:t>
              </a:r>
              <a:endParaRPr lang="en-US" sz="1800" b="0">
                <a:solidFill>
                  <a:prstClr val="black"/>
                </a:solidFill>
                <a:ea typeface="ＭＳ Ｐゴシック" charset="0"/>
              </a:endParaRPr>
            </a:p>
          </p:txBody>
        </p:sp>
        <p:sp>
          <p:nvSpPr>
            <p:cNvPr id="47515" name="Line 410"/>
            <p:cNvSpPr>
              <a:spLocks noChangeShapeType="1"/>
            </p:cNvSpPr>
            <p:nvPr/>
          </p:nvSpPr>
          <p:spPr bwMode="auto">
            <a:xfrm flipH="1">
              <a:off x="470652" y="2975313"/>
              <a:ext cx="25051"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516" name="Rectangle 411"/>
            <p:cNvSpPr>
              <a:spLocks noChangeArrowheads="1"/>
            </p:cNvSpPr>
            <p:nvPr/>
          </p:nvSpPr>
          <p:spPr bwMode="auto">
            <a:xfrm rot="-5400000">
              <a:off x="365114" y="2781545"/>
              <a:ext cx="134070" cy="27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eaLnBrk="1" hangingPunct="1"/>
              <a:r>
                <a:rPr lang="en-US" sz="1800" b="0">
                  <a:solidFill>
                    <a:srgbClr val="000000"/>
                  </a:solidFill>
                  <a:ea typeface="ＭＳ Ｐゴシック" charset="0"/>
                </a:rPr>
                <a:t>1</a:t>
              </a:r>
              <a:endParaRPr lang="en-US" sz="1800" b="0">
                <a:solidFill>
                  <a:prstClr val="black"/>
                </a:solidFill>
                <a:ea typeface="ＭＳ Ｐゴシック" charset="0"/>
              </a:endParaRPr>
            </a:p>
          </p:txBody>
        </p:sp>
        <p:sp>
          <p:nvSpPr>
            <p:cNvPr id="47517" name="Line 412"/>
            <p:cNvSpPr>
              <a:spLocks noChangeShapeType="1"/>
            </p:cNvSpPr>
            <p:nvPr/>
          </p:nvSpPr>
          <p:spPr bwMode="auto">
            <a:xfrm flipV="1">
              <a:off x="538860" y="4405131"/>
              <a:ext cx="0" cy="1159312"/>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518" name="Line 413"/>
            <p:cNvSpPr>
              <a:spLocks noChangeShapeType="1"/>
            </p:cNvSpPr>
            <p:nvPr/>
          </p:nvSpPr>
          <p:spPr bwMode="auto">
            <a:xfrm flipH="1">
              <a:off x="470652" y="5442992"/>
              <a:ext cx="25051"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519" name="Rectangle 414"/>
            <p:cNvSpPr>
              <a:spLocks noChangeArrowheads="1"/>
            </p:cNvSpPr>
            <p:nvPr/>
          </p:nvSpPr>
          <p:spPr bwMode="auto">
            <a:xfrm rot="-5400000">
              <a:off x="365114" y="5246465"/>
              <a:ext cx="134070" cy="27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eaLnBrk="1" hangingPunct="1"/>
              <a:r>
                <a:rPr lang="en-US" sz="1800" b="0">
                  <a:solidFill>
                    <a:srgbClr val="000000"/>
                  </a:solidFill>
                  <a:ea typeface="ＭＳ Ｐゴシック" charset="0"/>
                </a:rPr>
                <a:t>0</a:t>
              </a:r>
              <a:endParaRPr lang="en-US" sz="1800" b="0">
                <a:solidFill>
                  <a:prstClr val="black"/>
                </a:solidFill>
                <a:ea typeface="ＭＳ Ｐゴシック" charset="0"/>
              </a:endParaRPr>
            </a:p>
          </p:txBody>
        </p:sp>
        <p:sp>
          <p:nvSpPr>
            <p:cNvPr id="47520" name="Line 415"/>
            <p:cNvSpPr>
              <a:spLocks noChangeShapeType="1"/>
            </p:cNvSpPr>
            <p:nvPr/>
          </p:nvSpPr>
          <p:spPr bwMode="auto">
            <a:xfrm flipH="1">
              <a:off x="470652" y="5004110"/>
              <a:ext cx="25051"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521" name="Rectangle 416"/>
            <p:cNvSpPr>
              <a:spLocks noChangeArrowheads="1"/>
            </p:cNvSpPr>
            <p:nvPr/>
          </p:nvSpPr>
          <p:spPr bwMode="auto">
            <a:xfrm rot="-5400000">
              <a:off x="332088" y="4807581"/>
              <a:ext cx="201046" cy="27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eaLnBrk="1" hangingPunct="1"/>
              <a:r>
                <a:rPr lang="en-US" sz="1800" b="0">
                  <a:solidFill>
                    <a:srgbClr val="000000"/>
                  </a:solidFill>
                  <a:ea typeface="ＭＳ Ｐゴシック" charset="0"/>
                </a:rPr>
                <a:t>.5</a:t>
              </a:r>
              <a:endParaRPr lang="en-US" sz="1800" b="0">
                <a:solidFill>
                  <a:prstClr val="black"/>
                </a:solidFill>
                <a:ea typeface="ＭＳ Ｐゴシック" charset="0"/>
              </a:endParaRPr>
            </a:p>
          </p:txBody>
        </p:sp>
        <p:sp>
          <p:nvSpPr>
            <p:cNvPr id="47522" name="Line 417"/>
            <p:cNvSpPr>
              <a:spLocks noChangeShapeType="1"/>
            </p:cNvSpPr>
            <p:nvPr/>
          </p:nvSpPr>
          <p:spPr bwMode="auto">
            <a:xfrm flipH="1">
              <a:off x="470652" y="4559706"/>
              <a:ext cx="25051" cy="0"/>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523" name="Rectangle 418"/>
            <p:cNvSpPr>
              <a:spLocks noChangeArrowheads="1"/>
            </p:cNvSpPr>
            <p:nvPr/>
          </p:nvSpPr>
          <p:spPr bwMode="auto">
            <a:xfrm rot="-5400000">
              <a:off x="365114" y="4365938"/>
              <a:ext cx="134070" cy="27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eaLnBrk="1" hangingPunct="1"/>
              <a:r>
                <a:rPr lang="en-US" sz="1800" b="0">
                  <a:solidFill>
                    <a:srgbClr val="000000"/>
                  </a:solidFill>
                  <a:ea typeface="ＭＳ Ｐゴシック" charset="0"/>
                </a:rPr>
                <a:t>1</a:t>
              </a:r>
              <a:endParaRPr lang="en-US" sz="1800" b="0">
                <a:solidFill>
                  <a:prstClr val="black"/>
                </a:solidFill>
                <a:ea typeface="ＭＳ Ｐゴシック" charset="0"/>
              </a:endParaRPr>
            </a:p>
          </p:txBody>
        </p:sp>
        <p:sp>
          <p:nvSpPr>
            <p:cNvPr id="47524" name="Line 420"/>
            <p:cNvSpPr>
              <a:spLocks noChangeShapeType="1"/>
            </p:cNvSpPr>
            <p:nvPr/>
          </p:nvSpPr>
          <p:spPr bwMode="auto">
            <a:xfrm>
              <a:off x="534672" y="5564444"/>
              <a:ext cx="0" cy="74528"/>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525" name="Rectangle 421"/>
            <p:cNvSpPr>
              <a:spLocks noChangeArrowheads="1"/>
            </p:cNvSpPr>
            <p:nvPr/>
          </p:nvSpPr>
          <p:spPr bwMode="auto">
            <a:xfrm>
              <a:off x="562055" y="5677616"/>
              <a:ext cx="128438" cy="28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eaLnBrk="1" hangingPunct="1"/>
              <a:r>
                <a:rPr lang="en-US" sz="1800" b="0">
                  <a:solidFill>
                    <a:srgbClr val="000000"/>
                  </a:solidFill>
                  <a:ea typeface="ＭＳ Ｐゴシック" charset="0"/>
                </a:rPr>
                <a:t>1</a:t>
              </a:r>
              <a:endParaRPr lang="en-US" sz="1800" b="0">
                <a:solidFill>
                  <a:prstClr val="black"/>
                </a:solidFill>
                <a:ea typeface="ＭＳ Ｐゴシック" charset="0"/>
              </a:endParaRPr>
            </a:p>
          </p:txBody>
        </p:sp>
        <p:sp>
          <p:nvSpPr>
            <p:cNvPr id="47526" name="Line 422"/>
            <p:cNvSpPr>
              <a:spLocks noChangeShapeType="1"/>
            </p:cNvSpPr>
            <p:nvPr/>
          </p:nvSpPr>
          <p:spPr bwMode="auto">
            <a:xfrm>
              <a:off x="1214303" y="5564444"/>
              <a:ext cx="0" cy="74528"/>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527" name="Rectangle 423"/>
            <p:cNvSpPr>
              <a:spLocks noChangeArrowheads="1"/>
            </p:cNvSpPr>
            <p:nvPr/>
          </p:nvSpPr>
          <p:spPr bwMode="auto">
            <a:xfrm>
              <a:off x="1197603" y="5677616"/>
              <a:ext cx="128438" cy="28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eaLnBrk="1" hangingPunct="1"/>
              <a:r>
                <a:rPr lang="en-US" sz="1800" b="0">
                  <a:solidFill>
                    <a:srgbClr val="000000"/>
                  </a:solidFill>
                  <a:ea typeface="ＭＳ Ｐゴシック" charset="0"/>
                </a:rPr>
                <a:t>2</a:t>
              </a:r>
              <a:endParaRPr lang="en-US" sz="1800" b="0">
                <a:solidFill>
                  <a:prstClr val="black"/>
                </a:solidFill>
                <a:ea typeface="ＭＳ Ｐゴシック" charset="0"/>
              </a:endParaRPr>
            </a:p>
          </p:txBody>
        </p:sp>
        <p:sp>
          <p:nvSpPr>
            <p:cNvPr id="47528" name="Line 424"/>
            <p:cNvSpPr>
              <a:spLocks noChangeShapeType="1"/>
            </p:cNvSpPr>
            <p:nvPr/>
          </p:nvSpPr>
          <p:spPr bwMode="auto">
            <a:xfrm>
              <a:off x="1849850" y="5564444"/>
              <a:ext cx="0" cy="74528"/>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529" name="Rectangle 425"/>
            <p:cNvSpPr>
              <a:spLocks noChangeArrowheads="1"/>
            </p:cNvSpPr>
            <p:nvPr/>
          </p:nvSpPr>
          <p:spPr bwMode="auto">
            <a:xfrm>
              <a:off x="1834078" y="5677616"/>
              <a:ext cx="128438" cy="28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eaLnBrk="1" hangingPunct="1"/>
              <a:r>
                <a:rPr lang="en-US" sz="1800" b="0">
                  <a:solidFill>
                    <a:srgbClr val="000000"/>
                  </a:solidFill>
                  <a:ea typeface="ＭＳ Ｐゴシック" charset="0"/>
                </a:rPr>
                <a:t>3</a:t>
              </a:r>
              <a:endParaRPr lang="en-US" sz="1800" b="0">
                <a:solidFill>
                  <a:prstClr val="black"/>
                </a:solidFill>
                <a:ea typeface="ＭＳ Ｐゴシック" charset="0"/>
              </a:endParaRPr>
            </a:p>
          </p:txBody>
        </p:sp>
        <p:sp>
          <p:nvSpPr>
            <p:cNvPr id="47530" name="Line 426"/>
            <p:cNvSpPr>
              <a:spLocks noChangeShapeType="1"/>
            </p:cNvSpPr>
            <p:nvPr/>
          </p:nvSpPr>
          <p:spPr bwMode="auto">
            <a:xfrm>
              <a:off x="2485398" y="5564444"/>
              <a:ext cx="0" cy="74528"/>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531" name="Rectangle 427"/>
            <p:cNvSpPr>
              <a:spLocks noChangeArrowheads="1"/>
            </p:cNvSpPr>
            <p:nvPr/>
          </p:nvSpPr>
          <p:spPr bwMode="auto">
            <a:xfrm>
              <a:off x="2469625" y="5677616"/>
              <a:ext cx="128438" cy="28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eaLnBrk="1" hangingPunct="1"/>
              <a:r>
                <a:rPr lang="en-US" sz="1800" b="0">
                  <a:solidFill>
                    <a:srgbClr val="000000"/>
                  </a:solidFill>
                  <a:ea typeface="ＭＳ Ｐゴシック" charset="0"/>
                </a:rPr>
                <a:t>4</a:t>
              </a:r>
              <a:endParaRPr lang="en-US" sz="1800" b="0">
                <a:solidFill>
                  <a:prstClr val="black"/>
                </a:solidFill>
                <a:ea typeface="ＭＳ Ｐゴシック" charset="0"/>
              </a:endParaRPr>
            </a:p>
          </p:txBody>
        </p:sp>
        <p:sp>
          <p:nvSpPr>
            <p:cNvPr id="47532" name="Line 428"/>
            <p:cNvSpPr>
              <a:spLocks noChangeShapeType="1"/>
            </p:cNvSpPr>
            <p:nvPr/>
          </p:nvSpPr>
          <p:spPr bwMode="auto">
            <a:xfrm>
              <a:off x="3121873" y="5564444"/>
              <a:ext cx="0" cy="74528"/>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pPr defTabSz="457200" eaLnBrk="1" hangingPunct="1"/>
              <a:endParaRPr lang="en-US" sz="1800" b="0">
                <a:solidFill>
                  <a:prstClr val="black"/>
                </a:solidFill>
                <a:ea typeface="ＭＳ Ｐゴシック" charset="0"/>
              </a:endParaRPr>
            </a:p>
          </p:txBody>
        </p:sp>
        <p:sp>
          <p:nvSpPr>
            <p:cNvPr id="47533" name="Rectangle 429"/>
            <p:cNvSpPr>
              <a:spLocks noChangeArrowheads="1"/>
            </p:cNvSpPr>
            <p:nvPr/>
          </p:nvSpPr>
          <p:spPr bwMode="auto">
            <a:xfrm>
              <a:off x="3105172" y="5677616"/>
              <a:ext cx="128438" cy="28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eaLnBrk="1" hangingPunct="1"/>
              <a:r>
                <a:rPr lang="en-US" sz="1800" b="0">
                  <a:solidFill>
                    <a:srgbClr val="000000"/>
                  </a:solidFill>
                  <a:ea typeface="ＭＳ Ｐゴシック" charset="0"/>
                </a:rPr>
                <a:t>5</a:t>
              </a:r>
              <a:endParaRPr lang="en-US" sz="1800" b="0">
                <a:solidFill>
                  <a:prstClr val="black"/>
                </a:solidFill>
                <a:ea typeface="ＭＳ Ｐゴシック" charset="0"/>
              </a:endParaRPr>
            </a:p>
          </p:txBody>
        </p:sp>
        <p:sp>
          <p:nvSpPr>
            <p:cNvPr id="47534" name="Rectangle 430"/>
            <p:cNvSpPr>
              <a:spLocks noChangeArrowheads="1"/>
            </p:cNvSpPr>
            <p:nvPr/>
          </p:nvSpPr>
          <p:spPr bwMode="auto">
            <a:xfrm>
              <a:off x="538860" y="960317"/>
              <a:ext cx="2623836" cy="276026"/>
            </a:xfrm>
            <a:prstGeom prst="rect">
              <a:avLst/>
            </a:prstGeom>
            <a:solidFill>
              <a:srgbClr val="D9E6EB"/>
            </a:solidFill>
            <a:ln w="4">
              <a:solidFill>
                <a:srgbClr val="D9E6EB"/>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535" name="Rectangle 431"/>
            <p:cNvSpPr>
              <a:spLocks noChangeArrowheads="1"/>
            </p:cNvSpPr>
            <p:nvPr/>
          </p:nvSpPr>
          <p:spPr bwMode="auto">
            <a:xfrm>
              <a:off x="1744124" y="983641"/>
              <a:ext cx="320814" cy="28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eaLnBrk="1" hangingPunct="1"/>
              <a:r>
                <a:rPr lang="en-US" sz="1800" b="0">
                  <a:solidFill>
                    <a:srgbClr val="000000"/>
                  </a:solidFill>
                  <a:ea typeface="ＭＳ Ｐゴシック" charset="0"/>
                </a:rPr>
                <a:t>US</a:t>
              </a:r>
              <a:endParaRPr lang="en-US" sz="1800" b="0">
                <a:solidFill>
                  <a:prstClr val="black"/>
                </a:solidFill>
                <a:ea typeface="ＭＳ Ｐゴシック" charset="0"/>
              </a:endParaRPr>
            </a:p>
          </p:txBody>
        </p:sp>
        <p:sp>
          <p:nvSpPr>
            <p:cNvPr id="47536" name="Rectangle 432"/>
            <p:cNvSpPr>
              <a:spLocks noChangeArrowheads="1"/>
            </p:cNvSpPr>
            <p:nvPr/>
          </p:nvSpPr>
          <p:spPr bwMode="auto">
            <a:xfrm>
              <a:off x="538860" y="2544711"/>
              <a:ext cx="2623836" cy="276026"/>
            </a:xfrm>
            <a:prstGeom prst="rect">
              <a:avLst/>
            </a:prstGeom>
            <a:solidFill>
              <a:srgbClr val="D9E6EB"/>
            </a:solidFill>
            <a:ln w="4">
              <a:solidFill>
                <a:srgbClr val="D9E6EB"/>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537" name="Rectangle 433"/>
            <p:cNvSpPr>
              <a:spLocks noChangeArrowheads="1"/>
            </p:cNvSpPr>
            <p:nvPr/>
          </p:nvSpPr>
          <p:spPr bwMode="auto">
            <a:xfrm>
              <a:off x="1510546" y="2569345"/>
              <a:ext cx="808971" cy="28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eaLnBrk="1" hangingPunct="1"/>
              <a:r>
                <a:rPr lang="en-US" sz="1800" b="0">
                  <a:solidFill>
                    <a:srgbClr val="000000"/>
                  </a:solidFill>
                  <a:ea typeface="ＭＳ Ｐゴシック" charset="0"/>
                </a:rPr>
                <a:t>Canada</a:t>
              </a:r>
              <a:endParaRPr lang="en-US" sz="1800" b="0">
                <a:solidFill>
                  <a:prstClr val="black"/>
                </a:solidFill>
                <a:ea typeface="ＭＳ Ｐゴシック" charset="0"/>
              </a:endParaRPr>
            </a:p>
          </p:txBody>
        </p:sp>
        <p:sp>
          <p:nvSpPr>
            <p:cNvPr id="47538" name="Rectangle 434"/>
            <p:cNvSpPr>
              <a:spLocks noChangeArrowheads="1"/>
            </p:cNvSpPr>
            <p:nvPr/>
          </p:nvSpPr>
          <p:spPr bwMode="auto">
            <a:xfrm>
              <a:off x="538860" y="4134625"/>
              <a:ext cx="2623836" cy="270507"/>
            </a:xfrm>
            <a:prstGeom prst="rect">
              <a:avLst/>
            </a:prstGeom>
            <a:solidFill>
              <a:srgbClr val="D9E6EB"/>
            </a:solidFill>
            <a:ln w="4">
              <a:solidFill>
                <a:srgbClr val="D9E6EB"/>
              </a:solidFill>
              <a:miter lim="800000"/>
              <a:headEnd/>
              <a:tailEnd/>
            </a:ln>
          </p:spPr>
          <p:txBody>
            <a:bodyPr/>
            <a:lstStyle/>
            <a:p>
              <a:pPr defTabSz="457200" eaLnBrk="1" hangingPunct="1"/>
              <a:endParaRPr lang="en-US" sz="1800" b="0">
                <a:solidFill>
                  <a:prstClr val="black"/>
                </a:solidFill>
                <a:ea typeface="ＭＳ Ｐゴシック" charset="0"/>
              </a:endParaRPr>
            </a:p>
          </p:txBody>
        </p:sp>
        <p:sp>
          <p:nvSpPr>
            <p:cNvPr id="47539" name="Rectangle 435"/>
            <p:cNvSpPr>
              <a:spLocks noChangeArrowheads="1"/>
            </p:cNvSpPr>
            <p:nvPr/>
          </p:nvSpPr>
          <p:spPr bwMode="auto">
            <a:xfrm>
              <a:off x="1541282" y="4157812"/>
              <a:ext cx="744695" cy="28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eaLnBrk="1" hangingPunct="1"/>
              <a:r>
                <a:rPr lang="en-US" sz="1800" b="0">
                  <a:solidFill>
                    <a:srgbClr val="000000"/>
                  </a:solidFill>
                  <a:ea typeface="ＭＳ Ｐゴシック" charset="0"/>
                </a:rPr>
                <a:t>Europe</a:t>
              </a:r>
              <a:endParaRPr lang="en-US" sz="1800" b="0">
                <a:solidFill>
                  <a:prstClr val="black"/>
                </a:solidFill>
                <a:ea typeface="ＭＳ Ｐゴシック" charset="0"/>
              </a:endParaRPr>
            </a:p>
          </p:txBody>
        </p:sp>
        <p:sp>
          <p:nvSpPr>
            <p:cNvPr id="47540" name="Rectangle 74"/>
            <p:cNvSpPr>
              <a:spLocks noChangeArrowheads="1"/>
            </p:cNvSpPr>
            <p:nvPr/>
          </p:nvSpPr>
          <p:spPr bwMode="auto">
            <a:xfrm>
              <a:off x="629520" y="541727"/>
              <a:ext cx="2576946" cy="298752"/>
            </a:xfrm>
            <a:prstGeom prst="rect">
              <a:avLst/>
            </a:prstGeom>
            <a:solidFill>
              <a:schemeClr val="tx1"/>
            </a:solidFill>
            <a:ln w="4">
              <a:solidFill>
                <a:srgbClr val="D9E6EB"/>
              </a:solidFill>
              <a:miter lim="800000"/>
              <a:headEnd/>
              <a:tailEnd/>
            </a:ln>
          </p:spPr>
          <p:txBody>
            <a:bodyPr/>
            <a:lstStyle/>
            <a:p>
              <a:pPr defTabSz="457200" eaLnBrk="1" hangingPunct="1"/>
              <a:endParaRPr lang="en-US" sz="2000">
                <a:solidFill>
                  <a:prstClr val="white"/>
                </a:solidFill>
                <a:ea typeface="ＭＳ Ｐゴシック" charset="0"/>
              </a:endParaRPr>
            </a:p>
          </p:txBody>
        </p:sp>
        <p:sp>
          <p:nvSpPr>
            <p:cNvPr id="47541" name="Rectangle 75"/>
            <p:cNvSpPr>
              <a:spLocks noChangeArrowheads="1"/>
            </p:cNvSpPr>
            <p:nvPr/>
          </p:nvSpPr>
          <p:spPr bwMode="auto">
            <a:xfrm>
              <a:off x="1295705" y="526696"/>
              <a:ext cx="1315019" cy="32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457200" eaLnBrk="1" hangingPunct="1"/>
              <a:r>
                <a:rPr lang="en-US" sz="2000">
                  <a:solidFill>
                    <a:prstClr val="white"/>
                  </a:solidFill>
                  <a:ea typeface="ＭＳ Ｐゴシック" charset="0"/>
                </a:rPr>
                <a:t>Hospitals</a:t>
              </a:r>
            </a:p>
          </p:txBody>
        </p:sp>
      </p:grpSp>
      <p:sp>
        <p:nvSpPr>
          <p:cNvPr id="47111" name="Text Box 2"/>
          <p:cNvSpPr txBox="1">
            <a:spLocks noChangeArrowheads="1"/>
          </p:cNvSpPr>
          <p:nvPr/>
        </p:nvSpPr>
        <p:spPr bwMode="auto">
          <a:xfrm>
            <a:off x="130175" y="0"/>
            <a:ext cx="9139238" cy="52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16" rIns="91430" bIns="45716">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2800" dirty="0">
                <a:solidFill>
                  <a:srgbClr val="90002A"/>
                </a:solidFill>
              </a:rPr>
              <a:t>School management practices show a large spread</a:t>
            </a:r>
          </a:p>
        </p:txBody>
      </p:sp>
      <p:sp>
        <p:nvSpPr>
          <p:cNvPr id="47112" name="Rectangle 74"/>
          <p:cNvSpPr>
            <a:spLocks noChangeArrowheads="1"/>
          </p:cNvSpPr>
          <p:nvPr/>
        </p:nvSpPr>
        <p:spPr bwMode="auto">
          <a:xfrm>
            <a:off x="814388" y="574675"/>
            <a:ext cx="2574925" cy="285750"/>
          </a:xfrm>
          <a:prstGeom prst="rect">
            <a:avLst/>
          </a:prstGeom>
          <a:solidFill>
            <a:schemeClr val="tx1"/>
          </a:solidFill>
          <a:ln w="4">
            <a:solidFill>
              <a:srgbClr val="D9E6EB"/>
            </a:solidFill>
            <a:miter lim="800000"/>
            <a:headEnd/>
            <a:tailEnd/>
          </a:ln>
        </p:spPr>
        <p:txBody>
          <a:bodyPr/>
          <a:lstStyle/>
          <a:p>
            <a:pPr defTabSz="457200" eaLnBrk="1" hangingPunct="1"/>
            <a:endParaRPr lang="en-US" sz="2000">
              <a:solidFill>
                <a:prstClr val="white"/>
              </a:solidFill>
              <a:ea typeface="ＭＳ Ｐゴシック" charset="0"/>
            </a:endParaRPr>
          </a:p>
        </p:txBody>
      </p:sp>
      <p:sp>
        <p:nvSpPr>
          <p:cNvPr id="47113" name="Rectangle 75"/>
          <p:cNvSpPr>
            <a:spLocks noChangeArrowheads="1"/>
          </p:cNvSpPr>
          <p:nvPr/>
        </p:nvSpPr>
        <p:spPr bwMode="auto">
          <a:xfrm>
            <a:off x="1558925" y="560388"/>
            <a:ext cx="13144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457200" eaLnBrk="1" hangingPunct="1"/>
            <a:r>
              <a:rPr lang="en-US" sz="2000">
                <a:solidFill>
                  <a:prstClr val="white"/>
                </a:solidFill>
                <a:ea typeface="ＭＳ Ｐゴシック" charset="0"/>
              </a:rPr>
              <a:t>Schools</a:t>
            </a:r>
          </a:p>
        </p:txBody>
      </p:sp>
    </p:spTree>
    <p:extLst>
      <p:ext uri="{BB962C8B-B14F-4D97-AF65-F5344CB8AC3E}">
        <p14:creationId xmlns:p14="http://schemas.microsoft.com/office/powerpoint/2010/main" val="18343645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2738"/>
            <a:ext cx="8229600" cy="754062"/>
          </a:xfrm>
        </p:spPr>
        <p:txBody>
          <a:bodyPr/>
          <a:lstStyle/>
          <a:p>
            <a:r>
              <a:rPr lang="en-US" dirty="0" smtClean="0">
                <a:solidFill>
                  <a:schemeClr val="tx1"/>
                </a:solidFill>
              </a:rPr>
              <a:t>Key factors associated with good management similar to other sectors</a:t>
            </a:r>
            <a:endParaRPr lang="en-US" dirty="0">
              <a:solidFill>
                <a:schemeClr val="tx1"/>
              </a:solidFill>
            </a:endParaRPr>
          </a:p>
        </p:txBody>
      </p:sp>
      <p:sp>
        <p:nvSpPr>
          <p:cNvPr id="3" name="Content Placeholder 2"/>
          <p:cNvSpPr>
            <a:spLocks noGrp="1"/>
          </p:cNvSpPr>
          <p:nvPr>
            <p:ph idx="1"/>
          </p:nvPr>
        </p:nvSpPr>
        <p:spPr>
          <a:xfrm>
            <a:off x="457200" y="1371600"/>
            <a:ext cx="8229600" cy="4856163"/>
          </a:xfrm>
        </p:spPr>
        <p:txBody>
          <a:bodyPr/>
          <a:lstStyle/>
          <a:p>
            <a:r>
              <a:rPr lang="en-US" dirty="0" smtClean="0"/>
              <a:t>Size</a:t>
            </a:r>
          </a:p>
          <a:p>
            <a:pPr marL="0" indent="0">
              <a:buNone/>
            </a:pPr>
            <a:endParaRPr lang="en-US" dirty="0"/>
          </a:p>
          <a:p>
            <a:r>
              <a:rPr lang="en-US" dirty="0" smtClean="0"/>
              <a:t>Competition</a:t>
            </a:r>
          </a:p>
          <a:p>
            <a:pPr marL="0" indent="0">
              <a:buNone/>
            </a:pPr>
            <a:endParaRPr lang="en-US" dirty="0"/>
          </a:p>
          <a:p>
            <a:r>
              <a:rPr lang="en-US" dirty="0"/>
              <a:t>Ownership</a:t>
            </a:r>
          </a:p>
          <a:p>
            <a:endParaRPr lang="en-US" dirty="0"/>
          </a:p>
        </p:txBody>
      </p:sp>
    </p:spTree>
    <p:extLst>
      <p:ext uri="{BB962C8B-B14F-4D97-AF65-F5344CB8AC3E}">
        <p14:creationId xmlns:p14="http://schemas.microsoft.com/office/powerpoint/2010/main" val="2006405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066800" y="1050925"/>
            <a:ext cx="7653338" cy="556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2" name="Slide Number Placeholder 2"/>
          <p:cNvSpPr txBox="1">
            <a:spLocks noGrp="1"/>
          </p:cNvSpPr>
          <p:nvPr>
            <p:custDataLst>
              <p:tags r:id="rId2"/>
            </p:custDataLst>
          </p:nvPr>
        </p:nvSpPr>
        <p:spPr bwMode="auto">
          <a:xfrm>
            <a:off x="8720138" y="6565900"/>
            <a:ext cx="198437"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fld id="{F05488AF-B236-DF49-B75E-71D50E9D281A}" type="slidenum">
              <a:rPr lang="en-US" sz="1000" b="0">
                <a:solidFill>
                  <a:srgbClr val="555353"/>
                </a:solidFill>
                <a:cs typeface="Arial" charset="0"/>
              </a:rPr>
              <a:pPr defTabSz="457200" eaLnBrk="1" hangingPunct="1"/>
              <a:t>8</a:t>
            </a:fld>
            <a:r>
              <a:rPr lang="en-US" sz="1000" b="0">
                <a:solidFill>
                  <a:srgbClr val="555353"/>
                </a:solidFill>
                <a:cs typeface="Arial" charset="0"/>
              </a:rPr>
              <a:t> </a:t>
            </a:r>
          </a:p>
        </p:txBody>
      </p:sp>
      <p:graphicFrame>
        <p:nvGraphicFramePr>
          <p:cNvPr id="51203" name="Rectangle 2" hidden="1"/>
          <p:cNvGraphicFramePr>
            <a:graphicFrameLocks/>
          </p:cNvGraphicFramePr>
          <p:nvPr>
            <p:custDataLst>
              <p:tags r:id="rId3"/>
            </p:custDataLst>
          </p:nvPr>
        </p:nvGraphicFramePr>
        <p:xfrm>
          <a:off x="0" y="0"/>
          <a:ext cx="161925" cy="161925"/>
        </p:xfrm>
        <a:graphic>
          <a:graphicData uri="http://schemas.openxmlformats.org/presentationml/2006/ole">
            <mc:AlternateContent xmlns:mc="http://schemas.openxmlformats.org/markup-compatibility/2006">
              <mc:Choice xmlns:v="urn:schemas-microsoft-com:vml" Requires="v">
                <p:oleObj spid="_x0000_s49181" name="think-cell Slide" r:id="rId11" imgW="0" imgH="0" progId="TCLayout.ActiveDocument.1">
                  <p:embed/>
                </p:oleObj>
              </mc:Choice>
              <mc:Fallback>
                <p:oleObj name="think-cell Slide" r:id="rId11"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61925"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1204" name="Rectangle 3" hidden="1"/>
          <p:cNvSpPr>
            <a:spLocks noChangeArrowheads="1"/>
          </p:cNvSpPr>
          <p:nvPr>
            <p:custDataLst>
              <p:tags r:id="rId4"/>
            </p:custDataLst>
          </p:nvPr>
        </p:nvSpPr>
        <p:spPr bwMode="auto">
          <a:xfrm>
            <a:off x="0" y="0"/>
            <a:ext cx="161925" cy="161925"/>
          </a:xfrm>
          <a:prstGeom prst="rect">
            <a:avLst/>
          </a:prstGeom>
          <a:solidFill>
            <a:schemeClr val="accent1"/>
          </a:solidFill>
          <a:ln w="9525">
            <a:solidFill>
              <a:schemeClr val="tx1"/>
            </a:solidFill>
            <a:miter lim="800000"/>
            <a:headEnd/>
            <a:tailEnd/>
          </a:ln>
        </p:spPr>
        <p:txBody>
          <a:bodyPr wrap="none" lIns="0" tIns="0" rIns="0" bIns="0" anchor="ctr"/>
          <a:lstStyle/>
          <a:p>
            <a:pPr algn="ctr" defTabSz="457200" eaLnBrk="1" hangingPunct="1"/>
            <a:r>
              <a:rPr lang="en-US" sz="1800" b="0">
                <a:solidFill>
                  <a:prstClr val="black"/>
                </a:solidFill>
                <a:ea typeface="ＭＳ Ｐゴシック" charset="0"/>
                <a:cs typeface="Arial" charset="0"/>
              </a:rPr>
              <a:t>0</a:t>
            </a:r>
          </a:p>
        </p:txBody>
      </p:sp>
      <p:sp>
        <p:nvSpPr>
          <p:cNvPr id="51205" name="Slide Number Placeholder 1"/>
          <p:cNvSpPr txBox="1">
            <a:spLocks noGrp="1"/>
          </p:cNvSpPr>
          <p:nvPr>
            <p:custDataLst>
              <p:tags r:id="rId5"/>
            </p:custDataLst>
          </p:nvPr>
        </p:nvSpPr>
        <p:spPr bwMode="auto">
          <a:xfrm>
            <a:off x="8720138" y="6565900"/>
            <a:ext cx="198437"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fld id="{66934EC8-3C1A-8E43-9E1B-D9AC51F21941}" type="slidenum">
              <a:rPr lang="en-US" sz="1000" b="0">
                <a:solidFill>
                  <a:srgbClr val="000000"/>
                </a:solidFill>
                <a:cs typeface="Arial" charset="0"/>
              </a:rPr>
              <a:pPr defTabSz="457200" eaLnBrk="1" hangingPunct="1"/>
              <a:t>8</a:t>
            </a:fld>
            <a:r>
              <a:rPr lang="en-US" sz="1000" b="0">
                <a:solidFill>
                  <a:srgbClr val="000000"/>
                </a:solidFill>
                <a:cs typeface="Arial" charset="0"/>
              </a:rPr>
              <a:t> </a:t>
            </a:r>
          </a:p>
        </p:txBody>
      </p:sp>
      <p:sp>
        <p:nvSpPr>
          <p:cNvPr id="51206" name="Rectangle 6"/>
          <p:cNvSpPr>
            <a:spLocks noGrp="1" noChangeArrowheads="1"/>
          </p:cNvSpPr>
          <p:nvPr>
            <p:ph type="title" idx="4294967295"/>
            <p:custDataLst>
              <p:tags r:id="rId6"/>
            </p:custDataLst>
          </p:nvPr>
        </p:nvSpPr>
        <p:spPr>
          <a:xfrm>
            <a:off x="122238" y="161925"/>
            <a:ext cx="8793162" cy="754063"/>
          </a:xfrm>
        </p:spPr>
        <p:txBody>
          <a:bodyPr/>
          <a:lstStyle/>
          <a:p>
            <a:r>
              <a:rPr lang="en-US" sz="2800" u="sng" dirty="0">
                <a:solidFill>
                  <a:schemeClr val="tx1"/>
                </a:solidFill>
                <a:latin typeface="Arial" charset="0"/>
                <a:ea typeface="ＭＳ Ｐゴシック" charset="0"/>
                <a:cs typeface="ＭＳ Ｐゴシック" charset="0"/>
              </a:rPr>
              <a:t>Size</a:t>
            </a:r>
            <a:r>
              <a:rPr lang="en-US" sz="2800" dirty="0">
                <a:solidFill>
                  <a:schemeClr val="tx1"/>
                </a:solidFill>
                <a:latin typeface="Arial" charset="0"/>
                <a:ea typeface="ＭＳ Ｐゴシック" charset="0"/>
                <a:cs typeface="ＭＳ Ｐゴシック" charset="0"/>
              </a:rPr>
              <a:t>: There is a strong relationship between school size and management practice</a:t>
            </a:r>
          </a:p>
        </p:txBody>
      </p:sp>
      <p:sp>
        <p:nvSpPr>
          <p:cNvPr id="35848" name="Text Box 19"/>
          <p:cNvSpPr txBox="1">
            <a:spLocks noChangeArrowheads="1"/>
          </p:cNvSpPr>
          <p:nvPr>
            <p:custDataLst>
              <p:tags r:id="rId7"/>
            </p:custDataLst>
          </p:nvPr>
        </p:nvSpPr>
        <p:spPr bwMode="gray">
          <a:xfrm>
            <a:off x="3822700" y="850900"/>
            <a:ext cx="32575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0" tIns="45701" rIns="91402" bIns="45701">
            <a:spAutoFit/>
          </a:bodyPr>
          <a:lstStyle>
            <a:lvl1pPr defTabSz="895350" eaLnBrk="0" hangingPunct="0">
              <a:defRPr>
                <a:solidFill>
                  <a:schemeClr val="tx1"/>
                </a:solidFill>
                <a:latin typeface="Arial" charset="0"/>
                <a:ea typeface="ＭＳ Ｐゴシック" charset="0"/>
                <a:cs typeface="ＭＳ Ｐゴシック" charset="0"/>
              </a:defRPr>
            </a:lvl1pPr>
            <a:lvl2pPr marL="742950" indent="-285750" defTabSz="895350" eaLnBrk="0" hangingPunct="0">
              <a:defRPr>
                <a:solidFill>
                  <a:schemeClr val="tx1"/>
                </a:solidFill>
                <a:latin typeface="Arial" charset="0"/>
                <a:ea typeface="ＭＳ Ｐゴシック" charset="0"/>
              </a:defRPr>
            </a:lvl2pPr>
            <a:lvl3pPr marL="1143000" indent="-228600" defTabSz="895350" eaLnBrk="0" hangingPunct="0">
              <a:defRPr>
                <a:solidFill>
                  <a:schemeClr val="tx1"/>
                </a:solidFill>
                <a:latin typeface="Arial" charset="0"/>
                <a:ea typeface="ＭＳ Ｐゴシック" charset="0"/>
              </a:defRPr>
            </a:lvl3pPr>
            <a:lvl4pPr marL="1600200" indent="-228600" defTabSz="895350" eaLnBrk="0" hangingPunct="0">
              <a:defRPr>
                <a:solidFill>
                  <a:schemeClr val="tx1"/>
                </a:solidFill>
                <a:latin typeface="Arial" charset="0"/>
                <a:ea typeface="ＭＳ Ｐゴシック" charset="0"/>
              </a:defRPr>
            </a:lvl4pPr>
            <a:lvl5pPr marL="2057400" indent="-228600" defTabSz="895350" eaLnBrk="0" hangingPunct="0">
              <a:defRPr>
                <a:solidFill>
                  <a:schemeClr val="tx1"/>
                </a:solidFill>
                <a:latin typeface="Arial" charset="0"/>
                <a:ea typeface="ＭＳ Ｐゴシック" charset="0"/>
              </a:defRPr>
            </a:lvl5pPr>
            <a:lvl6pPr marL="2514600" indent="-228600" defTabSz="895350" eaLnBrk="0" fontAlgn="base" hangingPunct="0">
              <a:spcBef>
                <a:spcPct val="0"/>
              </a:spcBef>
              <a:spcAft>
                <a:spcPct val="0"/>
              </a:spcAft>
              <a:defRPr>
                <a:solidFill>
                  <a:schemeClr val="tx1"/>
                </a:solidFill>
                <a:latin typeface="Arial" charset="0"/>
                <a:ea typeface="ＭＳ Ｐゴシック" charset="0"/>
              </a:defRPr>
            </a:lvl6pPr>
            <a:lvl7pPr marL="2971800" indent="-228600" defTabSz="895350" eaLnBrk="0" fontAlgn="base" hangingPunct="0">
              <a:spcBef>
                <a:spcPct val="0"/>
              </a:spcBef>
              <a:spcAft>
                <a:spcPct val="0"/>
              </a:spcAft>
              <a:defRPr>
                <a:solidFill>
                  <a:schemeClr val="tx1"/>
                </a:solidFill>
                <a:latin typeface="Arial" charset="0"/>
                <a:ea typeface="ＭＳ Ｐゴシック" charset="0"/>
              </a:defRPr>
            </a:lvl7pPr>
            <a:lvl8pPr marL="3429000" indent="-228600" defTabSz="895350" eaLnBrk="0" fontAlgn="base" hangingPunct="0">
              <a:spcBef>
                <a:spcPct val="0"/>
              </a:spcBef>
              <a:spcAft>
                <a:spcPct val="0"/>
              </a:spcAft>
              <a:defRPr>
                <a:solidFill>
                  <a:schemeClr val="tx1"/>
                </a:solidFill>
                <a:latin typeface="Arial" charset="0"/>
                <a:ea typeface="ＭＳ Ｐゴシック" charset="0"/>
              </a:defRPr>
            </a:lvl8pPr>
            <a:lvl9pPr marL="3886200" indent="-228600" defTabSz="89535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GB" sz="2000" b="0" smtClean="0">
                <a:solidFill>
                  <a:prstClr val="black"/>
                </a:solidFill>
              </a:rPr>
              <a:t>Management practice score</a:t>
            </a:r>
            <a:endParaRPr lang="en-GB" sz="2000" b="0" baseline="30000" smtClean="0">
              <a:solidFill>
                <a:prstClr val="black"/>
              </a:solidFill>
            </a:endParaRPr>
          </a:p>
        </p:txBody>
      </p:sp>
      <p:sp>
        <p:nvSpPr>
          <p:cNvPr id="51208" name="TextBox 2"/>
          <p:cNvSpPr txBox="1">
            <a:spLocks noChangeArrowheads="1"/>
          </p:cNvSpPr>
          <p:nvPr/>
        </p:nvSpPr>
        <p:spPr bwMode="auto">
          <a:xfrm rot="16200000">
            <a:off x="-1315244" y="3844132"/>
            <a:ext cx="47640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800" b="0">
                <a:solidFill>
                  <a:prstClr val="black"/>
                </a:solidFill>
              </a:rPr>
              <a:t>Position in the within country size distribution</a:t>
            </a:r>
          </a:p>
        </p:txBody>
      </p:sp>
    </p:spTree>
    <p:extLst>
      <p:ext uri="{BB962C8B-B14F-4D97-AF65-F5344CB8AC3E}">
        <p14:creationId xmlns:p14="http://schemas.microsoft.com/office/powerpoint/2010/main" val="4133661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57225" y="695325"/>
            <a:ext cx="7707313" cy="560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0" name="Slide Number Placeholder 2"/>
          <p:cNvSpPr txBox="1">
            <a:spLocks noGrp="1"/>
          </p:cNvSpPr>
          <p:nvPr/>
        </p:nvSpPr>
        <p:spPr bwMode="auto">
          <a:xfrm>
            <a:off x="8720138" y="6565900"/>
            <a:ext cx="198437"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fld id="{BFF9992A-D1CA-A848-9117-FB479030ED0A}" type="slidenum">
              <a:rPr lang="en-US" sz="1000" b="0">
                <a:solidFill>
                  <a:srgbClr val="555353"/>
                </a:solidFill>
                <a:cs typeface="Arial" charset="0"/>
              </a:rPr>
              <a:pPr defTabSz="457200" eaLnBrk="1" hangingPunct="1"/>
              <a:t>9</a:t>
            </a:fld>
            <a:r>
              <a:rPr lang="en-US" sz="1000" b="0">
                <a:solidFill>
                  <a:srgbClr val="555353"/>
                </a:solidFill>
                <a:cs typeface="Arial" charset="0"/>
              </a:rPr>
              <a:t> </a:t>
            </a:r>
          </a:p>
        </p:txBody>
      </p:sp>
      <p:graphicFrame>
        <p:nvGraphicFramePr>
          <p:cNvPr id="58371" name="Rectangle 2" hidden="1"/>
          <p:cNvGraphicFramePr>
            <a:graphicFrameLocks/>
          </p:cNvGraphicFramePr>
          <p:nvPr>
            <p:custDataLst>
              <p:tags r:id="rId2"/>
            </p:custDataLst>
          </p:nvPr>
        </p:nvGraphicFramePr>
        <p:xfrm>
          <a:off x="0" y="0"/>
          <a:ext cx="161925" cy="161925"/>
        </p:xfrm>
        <a:graphic>
          <a:graphicData uri="http://schemas.openxmlformats.org/presentationml/2006/ole">
            <mc:AlternateContent xmlns:mc="http://schemas.openxmlformats.org/markup-compatibility/2006">
              <mc:Choice xmlns:v="urn:schemas-microsoft-com:vml" Requires="v">
                <p:oleObj spid="_x0000_s50205" name="think-cell Slide" r:id="rId10" imgW="0" imgH="0" progId="TCLayout.ActiveDocument.1">
                  <p:embed/>
                </p:oleObj>
              </mc:Choice>
              <mc:Fallback>
                <p:oleObj name="think-cell Slide" r:id="rId10"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61925"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8372" name="Rectangle 19" hidden="1"/>
          <p:cNvSpPr>
            <a:spLocks noChangeArrowheads="1"/>
          </p:cNvSpPr>
          <p:nvPr>
            <p:custDataLst>
              <p:tags r:id="rId3"/>
            </p:custDataLst>
          </p:nvPr>
        </p:nvSpPr>
        <p:spPr bwMode="auto">
          <a:xfrm>
            <a:off x="0" y="0"/>
            <a:ext cx="161925" cy="161925"/>
          </a:xfrm>
          <a:prstGeom prst="rect">
            <a:avLst/>
          </a:prstGeom>
          <a:solidFill>
            <a:schemeClr val="accent1"/>
          </a:solidFill>
          <a:ln w="9525">
            <a:solidFill>
              <a:schemeClr val="tx1"/>
            </a:solidFill>
            <a:miter lim="800000"/>
            <a:headEnd/>
            <a:tailEnd/>
          </a:ln>
        </p:spPr>
        <p:txBody>
          <a:bodyPr wrap="none" lIns="0" tIns="0" rIns="0" bIns="0" anchor="ctr"/>
          <a:lstStyle/>
          <a:p>
            <a:pPr algn="ctr" defTabSz="457200" eaLnBrk="1" hangingPunct="1"/>
            <a:r>
              <a:rPr lang="en-US" sz="1400" b="0">
                <a:solidFill>
                  <a:prstClr val="black"/>
                </a:solidFill>
                <a:ea typeface="ＭＳ Ｐゴシック" charset="0"/>
                <a:cs typeface="Arial" charset="0"/>
              </a:rPr>
              <a:t>0</a:t>
            </a:r>
          </a:p>
        </p:txBody>
      </p:sp>
      <p:sp>
        <p:nvSpPr>
          <p:cNvPr id="58373" name="Rectangle 11"/>
          <p:cNvSpPr>
            <a:spLocks noGrp="1" noChangeArrowheads="1"/>
          </p:cNvSpPr>
          <p:nvPr>
            <p:ph type="title" idx="4294967295"/>
            <p:custDataLst>
              <p:tags r:id="rId4"/>
            </p:custDataLst>
          </p:nvPr>
        </p:nvSpPr>
        <p:spPr>
          <a:xfrm>
            <a:off x="122238" y="169863"/>
            <a:ext cx="9021762" cy="377825"/>
          </a:xfrm>
        </p:spPr>
        <p:txBody>
          <a:bodyPr/>
          <a:lstStyle/>
          <a:p>
            <a:r>
              <a:rPr lang="en-GB" sz="2800" u="sng" dirty="0">
                <a:solidFill>
                  <a:schemeClr val="tx1"/>
                </a:solidFill>
                <a:latin typeface="Arial" charset="0"/>
                <a:ea typeface="ＭＳ Ｐゴシック" charset="0"/>
                <a:cs typeface="ＭＳ Ｐゴシック" charset="0"/>
              </a:rPr>
              <a:t>Competition</a:t>
            </a:r>
            <a:r>
              <a:rPr lang="en-GB" sz="2800" dirty="0">
                <a:solidFill>
                  <a:schemeClr val="tx1"/>
                </a:solidFill>
                <a:latin typeface="Arial" charset="0"/>
                <a:ea typeface="ＭＳ Ｐゴシック" charset="0"/>
                <a:cs typeface="ＭＳ Ｐゴシック" charset="0"/>
              </a:rPr>
              <a:t>: </a:t>
            </a:r>
            <a:r>
              <a:rPr lang="en-GB" sz="2800" dirty="0" smtClean="0">
                <a:solidFill>
                  <a:schemeClr val="tx1"/>
                </a:solidFill>
                <a:latin typeface="Arial" charset="0"/>
                <a:ea typeface="ＭＳ Ｐゴシック" charset="0"/>
                <a:cs typeface="ＭＳ Ｐゴシック" charset="0"/>
              </a:rPr>
              <a:t>correlated with </a:t>
            </a:r>
            <a:r>
              <a:rPr lang="en-GB" sz="2800" dirty="0">
                <a:solidFill>
                  <a:schemeClr val="tx1"/>
                </a:solidFill>
                <a:latin typeface="Arial" charset="0"/>
                <a:ea typeface="ＭＳ Ｐゴシック" charset="0"/>
                <a:cs typeface="ＭＳ Ｐゴシック" charset="0"/>
              </a:rPr>
              <a:t>good for management</a:t>
            </a:r>
            <a:endParaRPr lang="en-US" sz="2800" dirty="0">
              <a:solidFill>
                <a:schemeClr val="tx1"/>
              </a:solidFill>
              <a:latin typeface="Arial" charset="0"/>
              <a:ea typeface="ＭＳ Ｐゴシック" charset="0"/>
              <a:cs typeface="ＭＳ Ｐゴシック" charset="0"/>
            </a:endParaRPr>
          </a:p>
        </p:txBody>
      </p:sp>
      <p:sp>
        <p:nvSpPr>
          <p:cNvPr id="58374" name="Rectangle 286"/>
          <p:cNvSpPr>
            <a:spLocks noChangeArrowheads="1"/>
          </p:cNvSpPr>
          <p:nvPr>
            <p:custDataLst>
              <p:tags r:id="rId5"/>
            </p:custDataLst>
          </p:nvPr>
        </p:nvSpPr>
        <p:spPr bwMode="auto">
          <a:xfrm>
            <a:off x="6002338" y="6188073"/>
            <a:ext cx="23622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r" defTabSz="912813" eaLnBrk="1" hangingPunct="1">
              <a:lnSpc>
                <a:spcPct val="90000"/>
              </a:lnSpc>
              <a:buClr>
                <a:srgbClr val="90002A"/>
              </a:buClr>
            </a:pPr>
            <a:r>
              <a:rPr lang="en-US" dirty="0">
                <a:solidFill>
                  <a:prstClr val="black"/>
                </a:solidFill>
                <a:ea typeface="ＭＳ Ｐゴシック" charset="0"/>
                <a:cs typeface="Arial" charset="0"/>
              </a:rPr>
              <a:t>Number of competing schools within a 30min drive</a:t>
            </a:r>
            <a:endParaRPr lang="en-US" baseline="30000" dirty="0">
              <a:solidFill>
                <a:prstClr val="black"/>
              </a:solidFill>
              <a:ea typeface="ＭＳ Ｐゴシック" charset="0"/>
              <a:cs typeface="Arial" charset="0"/>
            </a:endParaRPr>
          </a:p>
        </p:txBody>
      </p:sp>
      <p:sp>
        <p:nvSpPr>
          <p:cNvPr id="39945" name="Text Box 18"/>
          <p:cNvSpPr txBox="1">
            <a:spLocks noChangeArrowheads="1"/>
          </p:cNvSpPr>
          <p:nvPr>
            <p:custDataLst>
              <p:tags r:id="rId6"/>
            </p:custDataLst>
          </p:nvPr>
        </p:nvSpPr>
        <p:spPr bwMode="gray">
          <a:xfrm>
            <a:off x="219075" y="695325"/>
            <a:ext cx="3893015" cy="461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0" tIns="45701" rIns="91402" bIns="45701">
            <a:spAutoFit/>
          </a:bodyPr>
          <a:lstStyle>
            <a:lvl1pPr defTabSz="895350" eaLnBrk="0" hangingPunct="0">
              <a:defRPr>
                <a:solidFill>
                  <a:schemeClr val="tx1"/>
                </a:solidFill>
                <a:latin typeface="Arial" charset="0"/>
                <a:ea typeface="ＭＳ Ｐゴシック" charset="0"/>
                <a:cs typeface="ＭＳ Ｐゴシック" charset="0"/>
              </a:defRPr>
            </a:lvl1pPr>
            <a:lvl2pPr marL="742950" indent="-285750" defTabSz="895350" eaLnBrk="0" hangingPunct="0">
              <a:defRPr>
                <a:solidFill>
                  <a:schemeClr val="tx1"/>
                </a:solidFill>
                <a:latin typeface="Arial" charset="0"/>
                <a:ea typeface="ＭＳ Ｐゴシック" charset="0"/>
              </a:defRPr>
            </a:lvl2pPr>
            <a:lvl3pPr marL="1143000" indent="-228600" defTabSz="895350" eaLnBrk="0" hangingPunct="0">
              <a:defRPr>
                <a:solidFill>
                  <a:schemeClr val="tx1"/>
                </a:solidFill>
                <a:latin typeface="Arial" charset="0"/>
                <a:ea typeface="ＭＳ Ｐゴシック" charset="0"/>
              </a:defRPr>
            </a:lvl3pPr>
            <a:lvl4pPr marL="1600200" indent="-228600" defTabSz="895350" eaLnBrk="0" hangingPunct="0">
              <a:defRPr>
                <a:solidFill>
                  <a:schemeClr val="tx1"/>
                </a:solidFill>
                <a:latin typeface="Arial" charset="0"/>
                <a:ea typeface="ＭＳ Ｐゴシック" charset="0"/>
              </a:defRPr>
            </a:lvl4pPr>
            <a:lvl5pPr marL="2057400" indent="-228600" defTabSz="895350" eaLnBrk="0" hangingPunct="0">
              <a:defRPr>
                <a:solidFill>
                  <a:schemeClr val="tx1"/>
                </a:solidFill>
                <a:latin typeface="Arial" charset="0"/>
                <a:ea typeface="ＭＳ Ｐゴシック" charset="0"/>
              </a:defRPr>
            </a:lvl5pPr>
            <a:lvl6pPr marL="2514600" indent="-228600" defTabSz="895350" eaLnBrk="0" fontAlgn="base" hangingPunct="0">
              <a:spcBef>
                <a:spcPct val="0"/>
              </a:spcBef>
              <a:spcAft>
                <a:spcPct val="0"/>
              </a:spcAft>
              <a:defRPr>
                <a:solidFill>
                  <a:schemeClr val="tx1"/>
                </a:solidFill>
                <a:latin typeface="Arial" charset="0"/>
                <a:ea typeface="ＭＳ Ｐゴシック" charset="0"/>
              </a:defRPr>
            </a:lvl6pPr>
            <a:lvl7pPr marL="2971800" indent="-228600" defTabSz="895350" eaLnBrk="0" fontAlgn="base" hangingPunct="0">
              <a:spcBef>
                <a:spcPct val="0"/>
              </a:spcBef>
              <a:spcAft>
                <a:spcPct val="0"/>
              </a:spcAft>
              <a:defRPr>
                <a:solidFill>
                  <a:schemeClr val="tx1"/>
                </a:solidFill>
                <a:latin typeface="Arial" charset="0"/>
                <a:ea typeface="ＭＳ Ｐゴシック" charset="0"/>
              </a:defRPr>
            </a:lvl7pPr>
            <a:lvl8pPr marL="3429000" indent="-228600" defTabSz="895350" eaLnBrk="0" fontAlgn="base" hangingPunct="0">
              <a:spcBef>
                <a:spcPct val="0"/>
              </a:spcBef>
              <a:spcAft>
                <a:spcPct val="0"/>
              </a:spcAft>
              <a:defRPr>
                <a:solidFill>
                  <a:schemeClr val="tx1"/>
                </a:solidFill>
                <a:latin typeface="Arial" charset="0"/>
                <a:ea typeface="ＭＳ Ｐゴシック" charset="0"/>
              </a:defRPr>
            </a:lvl8pPr>
            <a:lvl9pPr marL="3886200" indent="-228600" defTabSz="89535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GB" b="0" dirty="0" smtClean="0">
                <a:solidFill>
                  <a:prstClr val="black"/>
                </a:solidFill>
              </a:rPr>
              <a:t>Management practice score</a:t>
            </a:r>
            <a:endParaRPr lang="en-GB" b="0" baseline="30000" dirty="0" smtClean="0">
              <a:solidFill>
                <a:prstClr val="black"/>
              </a:solidFill>
            </a:endParaRPr>
          </a:p>
        </p:txBody>
      </p:sp>
    </p:spTree>
    <p:extLst>
      <p:ext uri="{BB962C8B-B14F-4D97-AF65-F5344CB8AC3E}">
        <p14:creationId xmlns:p14="http://schemas.microsoft.com/office/powerpoint/2010/main" val="6505710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sEQ.SyiQTkif1z8D5ogk6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raUD8Vg9kk2JrVNZ_N60B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KH7XTHtS60OvhO3gmFq52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qmkLopo02EyLbrxpnaHQm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C9JOejlNMEiWVZTgvPsD4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raUD8Vg9kk2JrVNZ_N60B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RESIZE" val="Yes"/>
  <p:tag name="THINKCELLSHAPEDONOTDELETE" val="pGj0On_a_Cky_qXg5nTsdd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GfPqUS.YXUejcJLTaEjJi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GfPqUS.YXUejcJLTaEjJi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axSpXvHZi0ibNs5zMR_4O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jGvBsqJJckqiMBh4vCEnp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hsbgrQSB6E2a04tTsJGKMw"/>
</p:tagLst>
</file>

<file path=ppt/theme/theme1.xml><?xml version="1.0" encoding="utf-8"?>
<a:theme xmlns:a="http://schemas.openxmlformats.org/drawingml/2006/main" name="1_Nick">
  <a:themeElements>
    <a:clrScheme name="1_Nic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Nic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Nic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ic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Nic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Nic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Nic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Nic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Nic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Nic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Nic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Nic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Nic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Nic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irm Format - English (US)">
  <a:themeElements>
    <a:clrScheme name="Firm Format - English (US) 4">
      <a:dk1>
        <a:srgbClr val="000000"/>
      </a:dk1>
      <a:lt1>
        <a:srgbClr val="FFFFFF"/>
      </a:lt1>
      <a:dk2>
        <a:srgbClr val="002960"/>
      </a:dk2>
      <a:lt2>
        <a:srgbClr val="FFFFFF"/>
      </a:lt2>
      <a:accent1>
        <a:srgbClr val="48959E"/>
      </a:accent1>
      <a:accent2>
        <a:srgbClr val="82B5B9"/>
      </a:accent2>
      <a:accent3>
        <a:srgbClr val="FFFFFF"/>
      </a:accent3>
      <a:accent4>
        <a:srgbClr val="000000"/>
      </a:accent4>
      <a:accent5>
        <a:srgbClr val="B1C8CC"/>
      </a:accent5>
      <a:accent6>
        <a:srgbClr val="75A4A7"/>
      </a:accent6>
      <a:hlink>
        <a:srgbClr val="59595A"/>
      </a:hlink>
      <a:folHlink>
        <a:srgbClr val="A4A4A4"/>
      </a:folHlink>
    </a:clrScheme>
    <a:fontScheme name="Firm Format - English (U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Firm Format - English (US)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 English (US)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 English (US)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Firm Format - English (US) 4">
        <a:dk1>
          <a:srgbClr val="000000"/>
        </a:dk1>
        <a:lt1>
          <a:srgbClr val="FFFFFF"/>
        </a:lt1>
        <a:dk2>
          <a:srgbClr val="002960"/>
        </a:dk2>
        <a:lt2>
          <a:srgbClr val="FFFFFF"/>
        </a:lt2>
        <a:accent1>
          <a:srgbClr val="48959E"/>
        </a:accent1>
        <a:accent2>
          <a:srgbClr val="82B5B9"/>
        </a:accent2>
        <a:accent3>
          <a:srgbClr val="FFFFFF"/>
        </a:accent3>
        <a:accent4>
          <a:srgbClr val="000000"/>
        </a:accent4>
        <a:accent5>
          <a:srgbClr val="B1C8CC"/>
        </a:accent5>
        <a:accent6>
          <a:srgbClr val="75A4A7"/>
        </a:accent6>
        <a:hlink>
          <a:srgbClr val="59595A"/>
        </a:hlink>
        <a:folHlink>
          <a:srgbClr val="A4A4A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Custom 4">
      <a:dk1>
        <a:sysClr val="windowText" lastClr="000000"/>
      </a:dk1>
      <a:lt1>
        <a:sysClr val="window" lastClr="FFFFFF"/>
      </a:lt1>
      <a:dk2>
        <a:srgbClr val="90002A"/>
      </a:dk2>
      <a:lt2>
        <a:srgbClr val="80808F"/>
      </a:lt2>
      <a:accent1>
        <a:srgbClr val="D9D6D9"/>
      </a:accent1>
      <a:accent2>
        <a:srgbClr val="D59F0E"/>
      </a:accent2>
      <a:accent3>
        <a:srgbClr val="FDFEFF"/>
      </a:accent3>
      <a:accent4>
        <a:srgbClr val="000000"/>
      </a:accent4>
      <a:accent5>
        <a:srgbClr val="E9E8E9"/>
      </a:accent5>
      <a:accent6>
        <a:srgbClr val="C1900C"/>
      </a:accent6>
      <a:hlink>
        <a:srgbClr val="555353"/>
      </a:hlink>
      <a:folHlink>
        <a:srgbClr val="879AB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2674839</TotalTime>
  <Words>999</Words>
  <Application>Microsoft Office PowerPoint</Application>
  <PresentationFormat>On-screen Show (4:3)</PresentationFormat>
  <Paragraphs>162</Paragraphs>
  <Slides>16</Slides>
  <Notes>12</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16</vt:i4>
      </vt:variant>
    </vt:vector>
  </HeadingPairs>
  <TitlesOfParts>
    <vt:vector size="20" baseType="lpstr">
      <vt:lpstr>1_Nick</vt:lpstr>
      <vt:lpstr>Firm Format - English (US)</vt:lpstr>
      <vt:lpstr>Office Theme</vt:lpstr>
      <vt:lpstr>think-cell Slide</vt:lpstr>
      <vt:lpstr>Management Practices in Europe, the US and Emerging Markets</vt:lpstr>
      <vt:lpstr>Want to look at management practices in schools and the rest of the public sector</vt:lpstr>
      <vt:lpstr>We interviewed around 800 high-schools</vt:lpstr>
      <vt:lpstr>Management scores strongly correlated with pupils exam performance</vt:lpstr>
      <vt:lpstr>PowerPoint Presentation</vt:lpstr>
      <vt:lpstr>PowerPoint Presentation</vt:lpstr>
      <vt:lpstr>Key factors associated with good management similar to other sectors</vt:lpstr>
      <vt:lpstr>Size: There is a strong relationship between school size and management practice</vt:lpstr>
      <vt:lpstr>Competition: correlated with good for management</vt:lpstr>
      <vt:lpstr>PowerPoint Presentation</vt:lpstr>
      <vt:lpstr>Want to look at management practices in schools and the rest of the public sector</vt:lpstr>
      <vt:lpstr>Want to look at management practices in schools and the rest of the public sector</vt:lpstr>
      <vt:lpstr>How do you think management practices in New York Schools will impact pupil performance?</vt:lpstr>
      <vt:lpstr>How would you change the practices in the New York school district?</vt:lpstr>
      <vt:lpstr>Can you provide examples from your own experiences of management practices in schools in other countries?</vt:lpstr>
      <vt:lpstr>PowerPoint Presentation</vt:lpstr>
    </vt:vector>
  </TitlesOfParts>
  <Company>Doggett Jones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Jones</dc:creator>
  <cp:lastModifiedBy>nick bloom</cp:lastModifiedBy>
  <cp:revision>889</cp:revision>
  <dcterms:created xsi:type="dcterms:W3CDTF">2004-03-16T12:56:58Z</dcterms:created>
  <dcterms:modified xsi:type="dcterms:W3CDTF">2012-01-31T15:13:25Z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bjective-Comment">
    <vt:lpwstr/>
  </property>
  <property fmtid="{D5CDD505-2E9C-101B-9397-08002B2CF9AE}" pid="3" name="Objective-CreationStamp">
    <vt:filetime>2004-09-30T07:11:33Z</vt:filetime>
  </property>
  <property fmtid="{D5CDD505-2E9C-101B-9397-08002B2CF9AE}" pid="4" name="Objective-Id">
    <vt:lpwstr>AA137263</vt:lpwstr>
  </property>
  <property fmtid="{D5CDD505-2E9C-101B-9397-08002B2CF9AE}" pid="5" name="Objective-IsApproved">
    <vt:lpwstr>No</vt:lpwstr>
  </property>
  <property fmtid="{D5CDD505-2E9C-101B-9397-08002B2CF9AE}" pid="6" name="Objective-IsPublished">
    <vt:lpwstr>No</vt:lpwstr>
  </property>
  <property fmtid="{D5CDD505-2E9C-101B-9397-08002B2CF9AE}" pid="7" name="Objective-DatePublished">
    <vt:lpwstr/>
  </property>
  <property fmtid="{D5CDD505-2E9C-101B-9397-08002B2CF9AE}" pid="8" name="Objective-ModificationStamp">
    <vt:filetime>2004-09-30T07:11:37Z</vt:filetime>
  </property>
  <property fmtid="{D5CDD505-2E9C-101B-9397-08002B2CF9AE}" pid="9" name="Objective-Owner">
    <vt:lpwstr>Ridley, David</vt:lpwstr>
  </property>
  <property fmtid="{D5CDD505-2E9C-101B-9397-08002B2CF9AE}" pid="10" name="Objective-Path">
    <vt:lpwstr>Objective Global Folder:Home:ESRC Home:Ridley, David:</vt:lpwstr>
  </property>
  <property fmtid="{D5CDD505-2E9C-101B-9397-08002B2CF9AE}" pid="11" name="Objective-Parent">
    <vt:lpwstr>Ridley, David</vt:lpwstr>
  </property>
  <property fmtid="{D5CDD505-2E9C-101B-9397-08002B2CF9AE}" pid="12" name="Objective-State">
    <vt:lpwstr>Being Edited</vt:lpwstr>
  </property>
  <property fmtid="{D5CDD505-2E9C-101B-9397-08002B2CF9AE}" pid="13" name="Objective-Title">
    <vt:lpwstr>UK Prod1slides</vt:lpwstr>
  </property>
  <property fmtid="{D5CDD505-2E9C-101B-9397-08002B2CF9AE}" pid="14" name="Objective-Version">
    <vt:lpwstr>0.2</vt:lpwstr>
  </property>
  <property fmtid="{D5CDD505-2E9C-101B-9397-08002B2CF9AE}" pid="15" name="Objective-VersionComment">
    <vt:lpwstr>Version 2</vt:lpwstr>
  </property>
  <property fmtid="{D5CDD505-2E9C-101B-9397-08002B2CF9AE}" pid="16" name="Objective-VersionNumber">
    <vt:i4>2</vt:i4>
  </property>
  <property fmtid="{D5CDD505-2E9C-101B-9397-08002B2CF9AE}" pid="17" name="Objective-FileNumber">
    <vt:lpwstr/>
  </property>
  <property fmtid="{D5CDD505-2E9C-101B-9397-08002B2CF9AE}" pid="18" name="Objective-Classification">
    <vt:lpwstr>Not classified</vt:lpwstr>
  </property>
  <property fmtid="{D5CDD505-2E9C-101B-9397-08002B2CF9AE}" pid="19" name="Objective-Caveats">
    <vt:lpwstr/>
  </property>
  <property fmtid="{D5CDD505-2E9C-101B-9397-08002B2CF9AE}" pid="20" name="Objective-Created By (External) [system]">
    <vt:lpwstr/>
  </property>
  <property fmtid="{D5CDD505-2E9C-101B-9397-08002B2CF9AE}" pid="21" name="Objective-Date of Issue [system]">
    <vt:lpwstr/>
  </property>
  <property fmtid="{D5CDD505-2E9C-101B-9397-08002B2CF9AE}" pid="22" name="Objective-Cross Council Activity [system]">
    <vt:bool>false</vt:bool>
  </property>
  <property fmtid="{D5CDD505-2E9C-101B-9397-08002B2CF9AE}" pid="23" name="Objective-Generated By [system]">
    <vt:lpwstr/>
  </property>
  <property fmtid="{D5CDD505-2E9C-101B-9397-08002B2CF9AE}" pid="24" name="Objective-Research Council Publisher [system]">
    <vt:lpwstr/>
  </property>
</Properties>
</file>