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8.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9.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0.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1.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14.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15.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16.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17.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18.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19.xml" ContentType="application/vnd.openxmlformats-officedocument.presentationml.notesSlide+xml"/>
  <Override PartName="/ppt/tags/tag29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94.xml" ContentType="application/vnd.openxmlformats-officedocument.presentationml.tags+xml"/>
  <Override PartName="/ppt/notesSlides/notesSlide24.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 id="2147483672" r:id="rId2"/>
    <p:sldMasterId id="2147483679" r:id="rId3"/>
  </p:sldMasterIdLst>
  <p:notesMasterIdLst>
    <p:notesMasterId r:id="rId46"/>
  </p:notesMasterIdLst>
  <p:handoutMasterIdLst>
    <p:handoutMasterId r:id="rId47"/>
  </p:handoutMasterIdLst>
  <p:sldIdLst>
    <p:sldId id="386" r:id="rId4"/>
    <p:sldId id="412" r:id="rId5"/>
    <p:sldId id="359" r:id="rId6"/>
    <p:sldId id="354" r:id="rId7"/>
    <p:sldId id="372" r:id="rId8"/>
    <p:sldId id="373" r:id="rId9"/>
    <p:sldId id="374" r:id="rId10"/>
    <p:sldId id="375" r:id="rId11"/>
    <p:sldId id="376" r:id="rId12"/>
    <p:sldId id="377" r:id="rId13"/>
    <p:sldId id="407" r:id="rId14"/>
    <p:sldId id="408" r:id="rId15"/>
    <p:sldId id="409" r:id="rId16"/>
    <p:sldId id="410" r:id="rId17"/>
    <p:sldId id="411" r:id="rId18"/>
    <p:sldId id="378" r:id="rId19"/>
    <p:sldId id="355" r:id="rId20"/>
    <p:sldId id="351" r:id="rId21"/>
    <p:sldId id="329" r:id="rId22"/>
    <p:sldId id="387" r:id="rId23"/>
    <p:sldId id="379" r:id="rId24"/>
    <p:sldId id="401" r:id="rId25"/>
    <p:sldId id="380" r:id="rId26"/>
    <p:sldId id="388" r:id="rId27"/>
    <p:sldId id="381" r:id="rId28"/>
    <p:sldId id="382" r:id="rId29"/>
    <p:sldId id="391" r:id="rId30"/>
    <p:sldId id="383" r:id="rId31"/>
    <p:sldId id="385" r:id="rId32"/>
    <p:sldId id="389" r:id="rId33"/>
    <p:sldId id="390" r:id="rId34"/>
    <p:sldId id="335" r:id="rId35"/>
    <p:sldId id="392" r:id="rId36"/>
    <p:sldId id="357" r:id="rId37"/>
    <p:sldId id="343" r:id="rId38"/>
    <p:sldId id="371" r:id="rId39"/>
    <p:sldId id="396" r:id="rId40"/>
    <p:sldId id="398" r:id="rId41"/>
    <p:sldId id="400" r:id="rId42"/>
    <p:sldId id="327" r:id="rId43"/>
    <p:sldId id="394" r:id="rId44"/>
    <p:sldId id="395" r:id="rId45"/>
  </p:sldIdLst>
  <p:sldSz cx="8961438" cy="6721475"/>
  <p:notesSz cx="6797675" cy="9874250"/>
  <p:custDataLst>
    <p:tags r:id="rId48"/>
  </p:custDataLst>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DDDDDD"/>
    <a:srgbClr val="0065CC"/>
    <a:srgbClr val="002960"/>
    <a:srgbClr val="4D4D4D"/>
    <a:srgbClr val="C7C7C7"/>
    <a:srgbClr val="D3D3D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996" y="-96"/>
      </p:cViewPr>
      <p:guideLst>
        <p:guide orient="horz" pos="1824"/>
        <p:guide orient="horz" pos="3779"/>
        <p:guide orient="horz" pos="4149"/>
        <p:guide orient="horz" pos="3203"/>
        <p:guide orient="horz" pos="3335"/>
        <p:guide pos="563"/>
        <p:guide pos="512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7" d="100"/>
          <a:sy n="77" d="100"/>
        </p:scale>
        <p:origin x="-3246"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619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AutoShape 2"/>
          <p:cNvSpPr>
            <a:spLocks noGrp="1" noRot="1" noChangeAspect="1" noChangeArrowheads="1" noTextEdit="1"/>
          </p:cNvSpPr>
          <p:nvPr>
            <p:ph type="sldImg" idx="2"/>
          </p:nvPr>
        </p:nvSpPr>
        <p:spPr bwMode="auto">
          <a:xfrm>
            <a:off x="506413" y="619125"/>
            <a:ext cx="5792787" cy="43449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noChangeArrowheads="1"/>
          </p:cNvSpPr>
          <p:nvPr>
            <p:ph type="body" sz="quarter" idx="3"/>
          </p:nvPr>
        </p:nvSpPr>
        <p:spPr bwMode="auto">
          <a:xfrm>
            <a:off x="550863" y="5305425"/>
            <a:ext cx="5792787" cy="12223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7" name="Rectangle 7"/>
          <p:cNvSpPr>
            <a:spLocks noGrp="1" noChangeArrowheads="1"/>
          </p:cNvSpPr>
          <p:nvPr>
            <p:ph type="sldNum" sz="quarter" idx="5"/>
          </p:nvPr>
        </p:nvSpPr>
        <p:spPr bwMode="auto">
          <a:xfrm>
            <a:off x="6065838" y="9498013"/>
            <a:ext cx="539750" cy="18097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a:defRPr>
                <a:latin typeface="Arial Unicode MS" charset="0"/>
              </a:defRPr>
            </a:lvl1pPr>
          </a:lstStyle>
          <a:p>
            <a:fld id="{1ECC082E-77FF-4E5C-8DA2-D63009F84EF4}" type="slidenum">
              <a:rPr lang="en-US"/>
              <a:pPr/>
              <a:t>‹#›</a:t>
            </a:fld>
            <a:endParaRPr lang="en-US"/>
          </a:p>
        </p:txBody>
      </p:sp>
      <p:sp>
        <p:nvSpPr>
          <p:cNvPr id="5128" name="doc id"/>
          <p:cNvSpPr>
            <a:spLocks noGrp="1" noChangeArrowheads="1"/>
          </p:cNvSpPr>
          <p:nvPr>
            <p:ph type="ftr" sz="quarter" idx="4"/>
          </p:nvPr>
        </p:nvSpPr>
        <p:spPr bwMode="auto">
          <a:xfrm>
            <a:off x="5462588" y="111125"/>
            <a:ext cx="1143000" cy="1222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defRPr sz="800">
                <a:latin typeface="Arial Unicode MS" charset="0"/>
                <a:cs typeface="+mn-cs"/>
              </a:defRPr>
            </a:lvl1pPr>
          </a:lstStyle>
          <a:p>
            <a:pPr>
              <a:defRPr/>
            </a:pPr>
            <a:r>
              <a:rPr lang="cs-CZ"/>
              <a:t>LON-AAA123-20101025-</a:t>
            </a:r>
          </a:p>
        </p:txBody>
      </p:sp>
    </p:spTree>
    <p:extLst>
      <p:ext uri="{BB962C8B-B14F-4D97-AF65-F5344CB8AC3E}">
        <p14:creationId xmlns:p14="http://schemas.microsoft.com/office/powerpoint/2010/main" val="202734761"/>
      </p:ext>
    </p:extLst>
  </p:cSld>
  <p:clrMap bg1="lt1" tx1="dk1" bg2="lt2" tx2="dk2" accent1="accent1" accent2="accent2" accent3="accent3" accent4="accent4" accent5="accent5" accent6="accent6" hlink="hlink" folHlink="folHlink"/>
  <p:hf hdr="0" dt="0"/>
  <p:notesStyle>
    <a:lvl1pPr algn="l" defTabSz="895350" rtl="0" eaLnBrk="0" fontAlgn="base" hangingPunct="0">
      <a:spcBef>
        <a:spcPct val="0"/>
      </a:spcBef>
      <a:spcAft>
        <a:spcPct val="0"/>
      </a:spcAft>
      <a:buClr>
        <a:schemeClr val="tx2"/>
      </a:buClr>
      <a:defRPr sz="1600" kern="1200">
        <a:solidFill>
          <a:schemeClr val="tx1"/>
        </a:solidFill>
        <a:latin typeface="Arial Unicode MS" charset="0"/>
        <a:ea typeface="ＭＳ Ｐゴシック" charset="-128"/>
        <a:cs typeface="+mn-cs"/>
      </a:defRPr>
    </a:lvl1pPr>
    <a:lvl2pPr marL="117475" indent="-115888" algn="l" defTabSz="895350" rtl="0" eaLnBrk="0" fontAlgn="base" hangingPunct="0">
      <a:spcBef>
        <a:spcPct val="0"/>
      </a:spcBef>
      <a:spcAft>
        <a:spcPct val="0"/>
      </a:spcAft>
      <a:buClr>
        <a:schemeClr val="tx2"/>
      </a:buClr>
      <a:buSzPct val="120000"/>
      <a:buFont typeface="Arial Unicode MS" charset="0"/>
      <a:buChar char="▪"/>
      <a:defRPr sz="1600" kern="1200">
        <a:solidFill>
          <a:schemeClr val="tx1"/>
        </a:solidFill>
        <a:latin typeface="Arial Unicode MS" charset="0"/>
        <a:ea typeface="ＭＳ Ｐゴシック" charset="-128"/>
        <a:cs typeface="+mn-cs"/>
      </a:defRPr>
    </a:lvl2pPr>
    <a:lvl3pPr marL="300038" indent="-180975" algn="l" defTabSz="895350" rtl="0" eaLnBrk="0" fontAlgn="base" hangingPunct="0">
      <a:spcBef>
        <a:spcPct val="0"/>
      </a:spcBef>
      <a:spcAft>
        <a:spcPct val="0"/>
      </a:spcAft>
      <a:buClr>
        <a:schemeClr val="tx2"/>
      </a:buClr>
      <a:buSzPct val="120000"/>
      <a:buFont typeface="Arial Unicode MS" charset="0"/>
      <a:buChar char="–"/>
      <a:defRPr sz="1600" kern="1200">
        <a:solidFill>
          <a:schemeClr val="tx1"/>
        </a:solidFill>
        <a:latin typeface="Arial Unicode MS" charset="0"/>
        <a:ea typeface="ＭＳ Ｐゴシック" charset="-128"/>
        <a:cs typeface="+mn-cs"/>
      </a:defRPr>
    </a:lvl3pPr>
    <a:lvl4pPr marL="427038" indent="-125413" algn="l" defTabSz="895350" rtl="0" eaLnBrk="0" fontAlgn="base" hangingPunct="0">
      <a:spcBef>
        <a:spcPct val="0"/>
      </a:spcBef>
      <a:spcAft>
        <a:spcPct val="0"/>
      </a:spcAft>
      <a:buClr>
        <a:schemeClr val="tx2"/>
      </a:buClr>
      <a:buFont typeface="Arial Unicode MS" charset="0"/>
      <a:buChar char="▫"/>
      <a:defRPr sz="1600" kern="1200">
        <a:solidFill>
          <a:schemeClr val="tx1"/>
        </a:solidFill>
        <a:latin typeface="Arial Unicode MS" charset="0"/>
        <a:ea typeface="ＭＳ Ｐゴシック" charset="-128"/>
        <a:cs typeface="+mn-cs"/>
      </a:defRPr>
    </a:lvl4pPr>
    <a:lvl5pPr marL="542925" indent="-114300" algn="l" defTabSz="895350" rtl="0" eaLnBrk="0" fontAlgn="base" hangingPunct="0">
      <a:spcBef>
        <a:spcPct val="0"/>
      </a:spcBef>
      <a:spcAft>
        <a:spcPct val="0"/>
      </a:spcAft>
      <a:buClr>
        <a:schemeClr val="tx2"/>
      </a:buClr>
      <a:buSzPct val="89000"/>
      <a:buFont typeface="Arial Unicode MS" charset="0"/>
      <a:buChar char="-"/>
      <a:defRPr sz="1600" kern="1200">
        <a:solidFill>
          <a:schemeClr val="tx1"/>
        </a:solidFill>
        <a:latin typeface="Arial Unicode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virginiamason.org/dept.cfm?id=37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A556F18-0D4F-4A5D-8984-AF775766206B}" type="slidenum">
              <a:rPr lang="en-US"/>
              <a:pPr/>
              <a:t>0</a:t>
            </a:fld>
            <a:endParaRPr lang="en-US"/>
          </a:p>
        </p:txBody>
      </p:sp>
      <p:sp>
        <p:nvSpPr>
          <p:cNvPr id="5" name="doc id"/>
          <p:cNvSpPr>
            <a:spLocks noGrp="1" noChangeArrowheads="1"/>
          </p:cNvSpPr>
          <p:nvPr>
            <p:ph type="ftr" sz="quarter" idx="4"/>
          </p:nvPr>
        </p:nvSpPr>
        <p:spPr>
          <a:ln/>
        </p:spPr>
        <p:txBody>
          <a:bodyPr/>
          <a:lstStyle/>
          <a:p>
            <a:r>
              <a:rPr lang="cs-CZ"/>
              <a:t>LON-AAA123-20101025-</a:t>
            </a:r>
          </a:p>
        </p:txBody>
      </p:sp>
      <p:sp>
        <p:nvSpPr>
          <p:cNvPr id="46089" name="Rectangle 9"/>
          <p:cNvSpPr>
            <a:spLocks noGrp="1" noRot="1" noChangeAspect="1" noChangeArrowheads="1" noTextEdit="1"/>
          </p:cNvSpPr>
          <p:nvPr>
            <p:ph type="sldImg"/>
          </p:nvPr>
        </p:nvSpPr>
        <p:spPr>
          <a:ln/>
        </p:spPr>
      </p:sp>
      <p:sp>
        <p:nvSpPr>
          <p:cNvPr id="46090" name="Rectangle 10"/>
          <p:cNvSpPr>
            <a:spLocks noGrp="1" noChangeArrowheads="1"/>
          </p:cNvSpPr>
          <p:nvPr>
            <p:ph type="body" idx="1"/>
          </p:nvPr>
        </p:nvSpPr>
        <p:spPr>
          <a:xfrm>
            <a:off x="550863" y="5305425"/>
            <a:ext cx="5792787" cy="244475"/>
          </a:xfrm>
        </p:spPr>
        <p:txBody>
          <a:bodyP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C4AF3D06-E8D7-40B7-B04F-FE83045DEB0D}" type="slidenum">
              <a:rPr lang="en-US">
                <a:latin typeface="Arial Unicode MS" charset="0"/>
              </a:rPr>
              <a:pPr eaLnBrk="1" hangingPunct="1"/>
              <a:t>18</a:t>
            </a:fld>
            <a:endParaRPr lang="en-US">
              <a:latin typeface="Arial Unicode MS" charset="0"/>
            </a:endParaRPr>
          </a:p>
        </p:txBody>
      </p:sp>
      <p:sp>
        <p:nvSpPr>
          <p:cNvPr id="46083" name="doc id"/>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cs-CZ" sz="800" smtClean="0">
                <a:latin typeface="Arial Unicode MS" charset="0"/>
              </a:rPr>
              <a:t>LON-AAA123-20101025-</a:t>
            </a:r>
          </a:p>
        </p:txBody>
      </p:sp>
      <p:sp>
        <p:nvSpPr>
          <p:cNvPr id="46084" name="Rectangle 7"/>
          <p:cNvSpPr txBox="1">
            <a:spLocks noGrp="1" noChangeArrowheads="1"/>
          </p:cNvSpPr>
          <p:nvPr/>
        </p:nvSpPr>
        <p:spPr bwMode="auto">
          <a:xfrm>
            <a:off x="6065838" y="9498013"/>
            <a:ext cx="5397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algn="r" eaLnBrk="1" hangingPunct="1"/>
            <a:fld id="{3382A6A8-742E-420B-B475-6EC87D711F8D}" type="slidenum">
              <a:rPr lang="en-US">
                <a:latin typeface="Arial Unicode MS" charset="0"/>
              </a:rPr>
              <a:pPr algn="r" eaLnBrk="1" hangingPunct="1"/>
              <a:t>18</a:t>
            </a:fld>
            <a:endParaRPr lang="en-US">
              <a:latin typeface="Arial Unicode MS" charset="0"/>
            </a:endParaRPr>
          </a:p>
        </p:txBody>
      </p:sp>
      <p:sp>
        <p:nvSpPr>
          <p:cNvPr id="46085" name="doc id"/>
          <p:cNvSpPr txBox="1">
            <a:spLocks noGrp="1" noChangeArrowheads="1"/>
          </p:cNvSpPr>
          <p:nvPr/>
        </p:nvSpPr>
        <p:spPr bwMode="auto">
          <a:xfrm>
            <a:off x="5462588" y="111125"/>
            <a:ext cx="11430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algn="r" eaLnBrk="1" hangingPunct="1"/>
            <a:r>
              <a:rPr lang="cs-CZ" sz="800">
                <a:latin typeface="Arial Unicode MS" charset="0"/>
              </a:rPr>
              <a:t>LON-AAA123-20101025-</a:t>
            </a:r>
          </a:p>
        </p:txBody>
      </p:sp>
      <p:sp>
        <p:nvSpPr>
          <p:cNvPr id="46086" name="Rectangle 7"/>
          <p:cNvSpPr txBox="1">
            <a:spLocks noGrp="1" noChangeArrowheads="1"/>
          </p:cNvSpPr>
          <p:nvPr/>
        </p:nvSpPr>
        <p:spPr bwMode="gray">
          <a:xfrm>
            <a:off x="6067425" y="9490075"/>
            <a:ext cx="538163"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1225" eaLnBrk="0" hangingPunct="0">
              <a:defRPr sz="1200">
                <a:solidFill>
                  <a:schemeClr val="tx1"/>
                </a:solidFill>
                <a:latin typeface="Arial" charset="0"/>
                <a:cs typeface="Arial" charset="0"/>
              </a:defRPr>
            </a:lvl1pPr>
            <a:lvl2pPr marL="37931725" indent="-37474525" defTabSz="9112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algn="r" eaLnBrk="1" hangingPunct="1"/>
            <a:fld id="{7DB0DEDA-2673-44F0-8425-C395D1B45EA2}" type="slidenum">
              <a:rPr lang="en-US">
                <a:latin typeface="Arial Unicode MS" charset="0"/>
                <a:ea typeface="ＭＳ Ｐゴシック" charset="-128"/>
              </a:rPr>
              <a:pPr algn="r" eaLnBrk="1" hangingPunct="1"/>
              <a:t>18</a:t>
            </a:fld>
            <a:endParaRPr lang="en-US">
              <a:latin typeface="Arial Unicode MS" charset="0"/>
              <a:ea typeface="ＭＳ Ｐゴシック" charset="-128"/>
            </a:endParaRPr>
          </a:p>
        </p:txBody>
      </p:sp>
      <p:sp>
        <p:nvSpPr>
          <p:cNvPr id="46087" name="AutoShape 2"/>
          <p:cNvSpPr>
            <a:spLocks noGrp="1" noRot="1" noChangeAspect="1" noChangeArrowheads="1" noTextEdit="1"/>
          </p:cNvSpPr>
          <p:nvPr>
            <p:ph type="sldImg"/>
          </p:nvPr>
        </p:nvSpPr>
        <p:spPr>
          <a:ln/>
        </p:spPr>
      </p:sp>
      <p:sp>
        <p:nvSpPr>
          <p:cNvPr id="46088" name="Rectangle 3"/>
          <p:cNvSpPr>
            <a:spLocks noGrp="1" noChangeArrowheads="1"/>
          </p:cNvSpPr>
          <p:nvPr>
            <p:ph type="body" idx="1"/>
          </p:nvPr>
        </p:nvSpPr>
        <p:spPr>
          <a:xfrm>
            <a:off x="550863" y="5303838"/>
            <a:ext cx="57912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1ADB5F5-4F37-47A9-A9DC-23F804A18114}" type="slidenum">
              <a:rPr lang="en-US"/>
              <a:pPr/>
              <a:t>19</a:t>
            </a:fld>
            <a:endParaRPr lang="en-US"/>
          </a:p>
        </p:txBody>
      </p:sp>
      <p:sp>
        <p:nvSpPr>
          <p:cNvPr id="5" name="doc id"/>
          <p:cNvSpPr>
            <a:spLocks noGrp="1" noChangeArrowheads="1"/>
          </p:cNvSpPr>
          <p:nvPr>
            <p:ph type="ftr" sz="quarter" idx="4"/>
          </p:nvPr>
        </p:nvSpPr>
        <p:spPr>
          <a:ln/>
        </p:spPr>
        <p:txBody>
          <a:bodyPr/>
          <a:lstStyle/>
          <a:p>
            <a:r>
              <a:rPr lang="cs-CZ"/>
              <a:t>LON-AAA123-20101025-</a:t>
            </a: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550863" y="5303838"/>
            <a:ext cx="5791200" cy="1955800"/>
          </a:xfrm>
          <a:noFill/>
        </p:spPr>
        <p:txBody>
          <a:bodyPr/>
          <a:lstStyle/>
          <a:p>
            <a:r>
              <a:rPr lang="en-GB"/>
              <a:t>Mortality rates as measured by 30 Days risk adjusted AMI Mortality rate (indexed to national average)</a:t>
            </a:r>
          </a:p>
          <a:p>
            <a:endParaRPr lang="en-GB"/>
          </a:p>
          <a:p>
            <a:endParaRPr lang="en-GB"/>
          </a:p>
          <a:p>
            <a:endParaRPr lang="en-GB"/>
          </a:p>
          <a:p>
            <a:r>
              <a:rPr lang="en-GB"/>
              <a:t>SOURCE: Management data from 82 interviews. Dr Fosters quality accounts</a:t>
            </a:r>
          </a:p>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1FE3078-B9DD-4DB2-93A0-27BFF2CF17E4}" type="slidenum">
              <a:rPr lang="en-US"/>
              <a:pPr/>
              <a:t>23</a:t>
            </a:fld>
            <a:endParaRPr lang="en-US"/>
          </a:p>
        </p:txBody>
      </p:sp>
      <p:sp>
        <p:nvSpPr>
          <p:cNvPr id="5" name="doc id"/>
          <p:cNvSpPr>
            <a:spLocks noGrp="1" noChangeArrowheads="1"/>
          </p:cNvSpPr>
          <p:nvPr>
            <p:ph type="ftr" sz="quarter" idx="4"/>
          </p:nvPr>
        </p:nvSpPr>
        <p:spPr>
          <a:ln/>
        </p:spPr>
        <p:txBody>
          <a:bodyPr/>
          <a:lstStyle/>
          <a:p>
            <a:r>
              <a:rPr lang="cs-CZ"/>
              <a:t>LON-AAA123-20101025-</a:t>
            </a:r>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xfrm>
            <a:off x="550863" y="5305425"/>
            <a:ext cx="5792787" cy="244475"/>
          </a:xfrm>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xfrm>
            <a:off x="550863" y="5305425"/>
            <a:ext cx="5792787" cy="246221"/>
          </a:xfrm>
          <a:noFill/>
        </p:spPr>
        <p:txBody>
          <a:bodyPr/>
          <a:lstStyle/>
          <a:p>
            <a:endParaRPr lang="en-US" smtClean="0"/>
          </a:p>
        </p:txBody>
      </p:sp>
      <p:sp>
        <p:nvSpPr>
          <p:cNvPr id="15364" name="Slide Number Placeholder 3"/>
          <p:cNvSpPr>
            <a:spLocks noGrp="1"/>
          </p:cNvSpPr>
          <p:nvPr>
            <p:ph type="sldNum" sz="quarter" idx="5"/>
          </p:nvPr>
        </p:nvSpPr>
        <p:spPr>
          <a:xfrm>
            <a:off x="6065838" y="9494322"/>
            <a:ext cx="539750" cy="184666"/>
          </a:xfrm>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CC1C4D60-4496-4A31-B48E-C61F884A4A9E}" type="slidenum">
              <a:rPr lang="en-US" smtClean="0"/>
              <a:pPr eaLnBrk="1" hangingPunct="1"/>
              <a:t>25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EABA0E3-AB45-4625-A210-E81F207A4A26}" type="slidenum">
              <a:rPr lang="en-US"/>
              <a:pPr/>
              <a:t>26</a:t>
            </a:fld>
            <a:endParaRPr lang="en-US"/>
          </a:p>
        </p:txBody>
      </p:sp>
      <p:sp>
        <p:nvSpPr>
          <p:cNvPr id="7" name="doc id"/>
          <p:cNvSpPr>
            <a:spLocks noGrp="1" noChangeArrowheads="1"/>
          </p:cNvSpPr>
          <p:nvPr>
            <p:ph type="ftr" sz="quarter" idx="4"/>
          </p:nvPr>
        </p:nvSpPr>
        <p:spPr>
          <a:ln/>
        </p:spPr>
        <p:txBody>
          <a:bodyPr/>
          <a:lstStyle/>
          <a:p>
            <a:r>
              <a:rPr lang="cs-CZ"/>
              <a:t>LON-AAA123-20101025-</a:t>
            </a:r>
          </a:p>
        </p:txBody>
      </p:sp>
      <p:sp>
        <p:nvSpPr>
          <p:cNvPr id="241666" name="Rectangle 7"/>
          <p:cNvSpPr txBox="1">
            <a:spLocks noGrp="1" noChangeArrowheads="1"/>
          </p:cNvSpPr>
          <p:nvPr/>
        </p:nvSpPr>
        <p:spPr bwMode="auto">
          <a:xfrm>
            <a:off x="6065838" y="9498013"/>
            <a:ext cx="5397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2400">
                <a:solidFill>
                  <a:schemeClr val="tx1"/>
                </a:solidFill>
                <a:latin typeface="Arial Unicode MS" charset="0"/>
              </a:defRPr>
            </a:lvl1pPr>
            <a:lvl2pPr marL="742950" indent="-285750">
              <a:defRPr sz="2400">
                <a:solidFill>
                  <a:schemeClr val="tx1"/>
                </a:solidFill>
                <a:latin typeface="Arial Unicode MS" charset="0"/>
              </a:defRPr>
            </a:lvl2pPr>
            <a:lvl3pPr marL="1143000" indent="-228600">
              <a:defRPr sz="2400">
                <a:solidFill>
                  <a:schemeClr val="tx1"/>
                </a:solidFill>
                <a:latin typeface="Arial Unicode MS" charset="0"/>
              </a:defRPr>
            </a:lvl3pPr>
            <a:lvl4pPr marL="1600200" indent="-228600">
              <a:defRPr sz="2400">
                <a:solidFill>
                  <a:schemeClr val="tx1"/>
                </a:solidFill>
                <a:latin typeface="Arial Unicode MS" charset="0"/>
              </a:defRPr>
            </a:lvl4pPr>
            <a:lvl5pPr marL="2057400" indent="-228600">
              <a:defRPr sz="2400">
                <a:solidFill>
                  <a:schemeClr val="tx1"/>
                </a:solidFill>
                <a:latin typeface="Arial Unicode MS" charset="0"/>
              </a:defRPr>
            </a:lvl5pPr>
            <a:lvl6pPr marL="2514600" indent="-228600" fontAlgn="base">
              <a:spcBef>
                <a:spcPct val="0"/>
              </a:spcBef>
              <a:spcAft>
                <a:spcPct val="0"/>
              </a:spcAft>
              <a:defRPr sz="2400">
                <a:solidFill>
                  <a:schemeClr val="tx1"/>
                </a:solidFill>
                <a:latin typeface="Arial Unicode MS" charset="0"/>
              </a:defRPr>
            </a:lvl6pPr>
            <a:lvl7pPr marL="2971800" indent="-228600" fontAlgn="base">
              <a:spcBef>
                <a:spcPct val="0"/>
              </a:spcBef>
              <a:spcAft>
                <a:spcPct val="0"/>
              </a:spcAft>
              <a:defRPr sz="2400">
                <a:solidFill>
                  <a:schemeClr val="tx1"/>
                </a:solidFill>
                <a:latin typeface="Arial Unicode MS" charset="0"/>
              </a:defRPr>
            </a:lvl7pPr>
            <a:lvl8pPr marL="3429000" indent="-228600" fontAlgn="base">
              <a:spcBef>
                <a:spcPct val="0"/>
              </a:spcBef>
              <a:spcAft>
                <a:spcPct val="0"/>
              </a:spcAft>
              <a:defRPr sz="2400">
                <a:solidFill>
                  <a:schemeClr val="tx1"/>
                </a:solidFill>
                <a:latin typeface="Arial Unicode MS" charset="0"/>
              </a:defRPr>
            </a:lvl8pPr>
            <a:lvl9pPr marL="3886200" indent="-228600" fontAlgn="base">
              <a:spcBef>
                <a:spcPct val="0"/>
              </a:spcBef>
              <a:spcAft>
                <a:spcPct val="0"/>
              </a:spcAft>
              <a:defRPr sz="2400">
                <a:solidFill>
                  <a:schemeClr val="tx1"/>
                </a:solidFill>
                <a:latin typeface="Arial Unicode MS" charset="0"/>
              </a:defRPr>
            </a:lvl9pPr>
          </a:lstStyle>
          <a:p>
            <a:pPr algn="r"/>
            <a:fld id="{961C4174-C39D-4710-B463-BFCD907D374A}" type="slidenum">
              <a:rPr lang="en-US" sz="1200">
                <a:cs typeface="Arial" charset="0"/>
              </a:rPr>
              <a:pPr algn="r"/>
              <a:t>26</a:t>
            </a:fld>
            <a:endParaRPr lang="en-US" sz="1200">
              <a:cs typeface="Arial" charset="0"/>
            </a:endParaRPr>
          </a:p>
        </p:txBody>
      </p:sp>
      <p:sp>
        <p:nvSpPr>
          <p:cNvPr id="241667" name="doc id"/>
          <p:cNvSpPr txBox="1">
            <a:spLocks noGrp="1" noChangeArrowheads="1"/>
          </p:cNvSpPr>
          <p:nvPr/>
        </p:nvSpPr>
        <p:spPr bwMode="auto">
          <a:xfrm>
            <a:off x="5462588" y="111125"/>
            <a:ext cx="11430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400">
                <a:solidFill>
                  <a:schemeClr val="tx1"/>
                </a:solidFill>
                <a:latin typeface="Arial Unicode MS" charset="0"/>
              </a:defRPr>
            </a:lvl1pPr>
            <a:lvl2pPr marL="742950" indent="-285750">
              <a:defRPr sz="2400">
                <a:solidFill>
                  <a:schemeClr val="tx1"/>
                </a:solidFill>
                <a:latin typeface="Arial Unicode MS" charset="0"/>
              </a:defRPr>
            </a:lvl2pPr>
            <a:lvl3pPr marL="1143000" indent="-228600">
              <a:defRPr sz="2400">
                <a:solidFill>
                  <a:schemeClr val="tx1"/>
                </a:solidFill>
                <a:latin typeface="Arial Unicode MS" charset="0"/>
              </a:defRPr>
            </a:lvl3pPr>
            <a:lvl4pPr marL="1600200" indent="-228600">
              <a:defRPr sz="2400">
                <a:solidFill>
                  <a:schemeClr val="tx1"/>
                </a:solidFill>
                <a:latin typeface="Arial Unicode MS" charset="0"/>
              </a:defRPr>
            </a:lvl4pPr>
            <a:lvl5pPr marL="2057400" indent="-228600">
              <a:defRPr sz="2400">
                <a:solidFill>
                  <a:schemeClr val="tx1"/>
                </a:solidFill>
                <a:latin typeface="Arial Unicode MS" charset="0"/>
              </a:defRPr>
            </a:lvl5pPr>
            <a:lvl6pPr marL="2514600" indent="-228600" fontAlgn="base">
              <a:spcBef>
                <a:spcPct val="0"/>
              </a:spcBef>
              <a:spcAft>
                <a:spcPct val="0"/>
              </a:spcAft>
              <a:defRPr sz="2400">
                <a:solidFill>
                  <a:schemeClr val="tx1"/>
                </a:solidFill>
                <a:latin typeface="Arial Unicode MS" charset="0"/>
              </a:defRPr>
            </a:lvl6pPr>
            <a:lvl7pPr marL="2971800" indent="-228600" fontAlgn="base">
              <a:spcBef>
                <a:spcPct val="0"/>
              </a:spcBef>
              <a:spcAft>
                <a:spcPct val="0"/>
              </a:spcAft>
              <a:defRPr sz="2400">
                <a:solidFill>
                  <a:schemeClr val="tx1"/>
                </a:solidFill>
                <a:latin typeface="Arial Unicode MS" charset="0"/>
              </a:defRPr>
            </a:lvl7pPr>
            <a:lvl8pPr marL="3429000" indent="-228600" fontAlgn="base">
              <a:spcBef>
                <a:spcPct val="0"/>
              </a:spcBef>
              <a:spcAft>
                <a:spcPct val="0"/>
              </a:spcAft>
              <a:defRPr sz="2400">
                <a:solidFill>
                  <a:schemeClr val="tx1"/>
                </a:solidFill>
                <a:latin typeface="Arial Unicode MS" charset="0"/>
              </a:defRPr>
            </a:lvl8pPr>
            <a:lvl9pPr marL="3886200" indent="-228600" fontAlgn="base">
              <a:spcBef>
                <a:spcPct val="0"/>
              </a:spcBef>
              <a:spcAft>
                <a:spcPct val="0"/>
              </a:spcAft>
              <a:defRPr sz="2400">
                <a:solidFill>
                  <a:schemeClr val="tx1"/>
                </a:solidFill>
                <a:latin typeface="Arial Unicode MS" charset="0"/>
              </a:defRPr>
            </a:lvl9pPr>
          </a:lstStyle>
          <a:p>
            <a:pPr algn="r"/>
            <a:r>
              <a:rPr lang="cs-CZ" sz="800">
                <a:cs typeface="Arial" charset="0"/>
              </a:rPr>
              <a:t>LON-AAA123-20101025-</a:t>
            </a:r>
          </a:p>
        </p:txBody>
      </p:sp>
      <p:sp>
        <p:nvSpPr>
          <p:cNvPr id="241668" name="Rectangle 2"/>
          <p:cNvSpPr>
            <a:spLocks noGrp="1" noRot="1" noChangeAspect="1" noChangeArrowheads="1" noTextEdit="1"/>
          </p:cNvSpPr>
          <p:nvPr>
            <p:ph type="sldImg"/>
          </p:nvPr>
        </p:nvSpPr>
        <p:spPr>
          <a:ln/>
        </p:spPr>
      </p:sp>
      <p:sp>
        <p:nvSpPr>
          <p:cNvPr id="241669" name="Rectangle 3"/>
          <p:cNvSpPr>
            <a:spLocks noGrp="1" noChangeArrowheads="1"/>
          </p:cNvSpPr>
          <p:nvPr>
            <p:ph type="body" idx="1"/>
          </p:nvPr>
        </p:nvSpPr>
        <p:spPr/>
        <p:txBody>
          <a:bodyPr/>
          <a:lstStyle/>
          <a:p>
            <a:r>
              <a:rPr lang="en-GB"/>
              <a:t>None (N=244); </a:t>
            </a:r>
          </a:p>
          <a:p>
            <a:r>
              <a:rPr lang="en-GB"/>
              <a:t>1 to 5 (N=701); </a:t>
            </a:r>
          </a:p>
          <a:p>
            <a:r>
              <a:rPr lang="en-GB"/>
              <a:t>5 to 10 (N=183); </a:t>
            </a:r>
          </a:p>
          <a:p>
            <a:r>
              <a:rPr lang="en-GB"/>
              <a:t>More than 10 (N=63)</a:t>
            </a:r>
          </a:p>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B2D1A0A-84C3-4E2C-AE18-215C50A7E9C4}" type="slidenum">
              <a:rPr lang="en-US"/>
              <a:pPr/>
              <a:t>29</a:t>
            </a:fld>
            <a:endParaRPr lang="en-US"/>
          </a:p>
        </p:txBody>
      </p:sp>
      <p:sp>
        <p:nvSpPr>
          <p:cNvPr id="7" name="doc id"/>
          <p:cNvSpPr>
            <a:spLocks noGrp="1" noChangeArrowheads="1"/>
          </p:cNvSpPr>
          <p:nvPr>
            <p:ph type="ftr" sz="quarter" idx="4"/>
          </p:nvPr>
        </p:nvSpPr>
        <p:spPr>
          <a:ln/>
        </p:spPr>
        <p:txBody>
          <a:bodyPr/>
          <a:lstStyle/>
          <a:p>
            <a:r>
              <a:rPr lang="cs-CZ"/>
              <a:t>LON-AAA123-20101025-</a:t>
            </a:r>
          </a:p>
        </p:txBody>
      </p:sp>
      <p:sp>
        <p:nvSpPr>
          <p:cNvPr id="235522" name="Rectangle 7"/>
          <p:cNvSpPr txBox="1">
            <a:spLocks noGrp="1" noChangeArrowheads="1"/>
          </p:cNvSpPr>
          <p:nvPr/>
        </p:nvSpPr>
        <p:spPr bwMode="auto">
          <a:xfrm>
            <a:off x="6065838" y="9498013"/>
            <a:ext cx="5397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2400">
                <a:solidFill>
                  <a:schemeClr val="tx1"/>
                </a:solidFill>
                <a:latin typeface="Arial Unicode MS" charset="0"/>
              </a:defRPr>
            </a:lvl1pPr>
            <a:lvl2pPr marL="742950" indent="-285750">
              <a:defRPr sz="2400">
                <a:solidFill>
                  <a:schemeClr val="tx1"/>
                </a:solidFill>
                <a:latin typeface="Arial Unicode MS" charset="0"/>
              </a:defRPr>
            </a:lvl2pPr>
            <a:lvl3pPr marL="1143000" indent="-228600">
              <a:defRPr sz="2400">
                <a:solidFill>
                  <a:schemeClr val="tx1"/>
                </a:solidFill>
                <a:latin typeface="Arial Unicode MS" charset="0"/>
              </a:defRPr>
            </a:lvl3pPr>
            <a:lvl4pPr marL="1600200" indent="-228600">
              <a:defRPr sz="2400">
                <a:solidFill>
                  <a:schemeClr val="tx1"/>
                </a:solidFill>
                <a:latin typeface="Arial Unicode MS" charset="0"/>
              </a:defRPr>
            </a:lvl4pPr>
            <a:lvl5pPr marL="2057400" indent="-228600">
              <a:defRPr sz="2400">
                <a:solidFill>
                  <a:schemeClr val="tx1"/>
                </a:solidFill>
                <a:latin typeface="Arial Unicode MS" charset="0"/>
              </a:defRPr>
            </a:lvl5pPr>
            <a:lvl6pPr marL="2514600" indent="-228600" fontAlgn="base">
              <a:spcBef>
                <a:spcPct val="0"/>
              </a:spcBef>
              <a:spcAft>
                <a:spcPct val="0"/>
              </a:spcAft>
              <a:defRPr sz="2400">
                <a:solidFill>
                  <a:schemeClr val="tx1"/>
                </a:solidFill>
                <a:latin typeface="Arial Unicode MS" charset="0"/>
              </a:defRPr>
            </a:lvl6pPr>
            <a:lvl7pPr marL="2971800" indent="-228600" fontAlgn="base">
              <a:spcBef>
                <a:spcPct val="0"/>
              </a:spcBef>
              <a:spcAft>
                <a:spcPct val="0"/>
              </a:spcAft>
              <a:defRPr sz="2400">
                <a:solidFill>
                  <a:schemeClr val="tx1"/>
                </a:solidFill>
                <a:latin typeface="Arial Unicode MS" charset="0"/>
              </a:defRPr>
            </a:lvl7pPr>
            <a:lvl8pPr marL="3429000" indent="-228600" fontAlgn="base">
              <a:spcBef>
                <a:spcPct val="0"/>
              </a:spcBef>
              <a:spcAft>
                <a:spcPct val="0"/>
              </a:spcAft>
              <a:defRPr sz="2400">
                <a:solidFill>
                  <a:schemeClr val="tx1"/>
                </a:solidFill>
                <a:latin typeface="Arial Unicode MS" charset="0"/>
              </a:defRPr>
            </a:lvl8pPr>
            <a:lvl9pPr marL="3886200" indent="-228600" fontAlgn="base">
              <a:spcBef>
                <a:spcPct val="0"/>
              </a:spcBef>
              <a:spcAft>
                <a:spcPct val="0"/>
              </a:spcAft>
              <a:defRPr sz="2400">
                <a:solidFill>
                  <a:schemeClr val="tx1"/>
                </a:solidFill>
                <a:latin typeface="Arial Unicode MS" charset="0"/>
              </a:defRPr>
            </a:lvl9pPr>
          </a:lstStyle>
          <a:p>
            <a:pPr algn="r"/>
            <a:fld id="{7558C8CC-5EF0-45F3-B9B0-E29A7F62309E}" type="slidenum">
              <a:rPr lang="en-US" sz="1200">
                <a:cs typeface="Arial" charset="0"/>
              </a:rPr>
              <a:pPr algn="r"/>
              <a:t>29</a:t>
            </a:fld>
            <a:endParaRPr lang="en-US" sz="1200">
              <a:cs typeface="Arial" charset="0"/>
            </a:endParaRPr>
          </a:p>
        </p:txBody>
      </p:sp>
      <p:sp>
        <p:nvSpPr>
          <p:cNvPr id="235523" name="doc id"/>
          <p:cNvSpPr txBox="1">
            <a:spLocks noGrp="1" noChangeArrowheads="1"/>
          </p:cNvSpPr>
          <p:nvPr/>
        </p:nvSpPr>
        <p:spPr bwMode="auto">
          <a:xfrm>
            <a:off x="5462588" y="111125"/>
            <a:ext cx="11430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400">
                <a:solidFill>
                  <a:schemeClr val="tx1"/>
                </a:solidFill>
                <a:latin typeface="Arial Unicode MS" charset="0"/>
              </a:defRPr>
            </a:lvl1pPr>
            <a:lvl2pPr marL="742950" indent="-285750">
              <a:defRPr sz="2400">
                <a:solidFill>
                  <a:schemeClr val="tx1"/>
                </a:solidFill>
                <a:latin typeface="Arial Unicode MS" charset="0"/>
              </a:defRPr>
            </a:lvl2pPr>
            <a:lvl3pPr marL="1143000" indent="-228600">
              <a:defRPr sz="2400">
                <a:solidFill>
                  <a:schemeClr val="tx1"/>
                </a:solidFill>
                <a:latin typeface="Arial Unicode MS" charset="0"/>
              </a:defRPr>
            </a:lvl3pPr>
            <a:lvl4pPr marL="1600200" indent="-228600">
              <a:defRPr sz="2400">
                <a:solidFill>
                  <a:schemeClr val="tx1"/>
                </a:solidFill>
                <a:latin typeface="Arial Unicode MS" charset="0"/>
              </a:defRPr>
            </a:lvl4pPr>
            <a:lvl5pPr marL="2057400" indent="-228600">
              <a:defRPr sz="2400">
                <a:solidFill>
                  <a:schemeClr val="tx1"/>
                </a:solidFill>
                <a:latin typeface="Arial Unicode MS" charset="0"/>
              </a:defRPr>
            </a:lvl5pPr>
            <a:lvl6pPr marL="2514600" indent="-228600" fontAlgn="base">
              <a:spcBef>
                <a:spcPct val="0"/>
              </a:spcBef>
              <a:spcAft>
                <a:spcPct val="0"/>
              </a:spcAft>
              <a:defRPr sz="2400">
                <a:solidFill>
                  <a:schemeClr val="tx1"/>
                </a:solidFill>
                <a:latin typeface="Arial Unicode MS" charset="0"/>
              </a:defRPr>
            </a:lvl6pPr>
            <a:lvl7pPr marL="2971800" indent="-228600" fontAlgn="base">
              <a:spcBef>
                <a:spcPct val="0"/>
              </a:spcBef>
              <a:spcAft>
                <a:spcPct val="0"/>
              </a:spcAft>
              <a:defRPr sz="2400">
                <a:solidFill>
                  <a:schemeClr val="tx1"/>
                </a:solidFill>
                <a:latin typeface="Arial Unicode MS" charset="0"/>
              </a:defRPr>
            </a:lvl7pPr>
            <a:lvl8pPr marL="3429000" indent="-228600" fontAlgn="base">
              <a:spcBef>
                <a:spcPct val="0"/>
              </a:spcBef>
              <a:spcAft>
                <a:spcPct val="0"/>
              </a:spcAft>
              <a:defRPr sz="2400">
                <a:solidFill>
                  <a:schemeClr val="tx1"/>
                </a:solidFill>
                <a:latin typeface="Arial Unicode MS" charset="0"/>
              </a:defRPr>
            </a:lvl8pPr>
            <a:lvl9pPr marL="3886200" indent="-228600" fontAlgn="base">
              <a:spcBef>
                <a:spcPct val="0"/>
              </a:spcBef>
              <a:spcAft>
                <a:spcPct val="0"/>
              </a:spcAft>
              <a:defRPr sz="2400">
                <a:solidFill>
                  <a:schemeClr val="tx1"/>
                </a:solidFill>
                <a:latin typeface="Arial Unicode MS" charset="0"/>
              </a:defRPr>
            </a:lvl9pPr>
          </a:lstStyle>
          <a:p>
            <a:pPr algn="r"/>
            <a:r>
              <a:rPr lang="cs-CZ" sz="800">
                <a:cs typeface="Arial" charset="0"/>
              </a:rPr>
              <a:t>LON-AAA123-20101025-</a:t>
            </a:r>
          </a:p>
        </p:txBody>
      </p:sp>
      <p:sp>
        <p:nvSpPr>
          <p:cNvPr id="235524" name="Rectangle 2"/>
          <p:cNvSpPr>
            <a:spLocks noGrp="1" noRot="1" noChangeAspect="1" noChangeArrowheads="1" noTextEdit="1"/>
          </p:cNvSpPr>
          <p:nvPr>
            <p:ph type="sldImg"/>
          </p:nvPr>
        </p:nvSpPr>
        <p:spPr>
          <a:ln/>
        </p:spPr>
      </p:sp>
      <p:sp>
        <p:nvSpPr>
          <p:cNvPr id="235525" name="Rectangle 3"/>
          <p:cNvSpPr>
            <a:spLocks noGrp="1" noChangeArrowheads="1"/>
          </p:cNvSpPr>
          <p:nvPr>
            <p:ph type="body" idx="1"/>
          </p:nvPr>
        </p:nvSpPr>
        <p:spPr>
          <a:xfrm>
            <a:off x="550863" y="5305425"/>
            <a:ext cx="5792787" cy="1466850"/>
          </a:xfrm>
        </p:spPr>
        <p:txBody>
          <a:bodyPr/>
          <a:lstStyle/>
          <a:p>
            <a:r>
              <a:rPr lang="en-GB"/>
              <a:t>The average management score in deviation from country means. </a:t>
            </a:r>
          </a:p>
          <a:p>
            <a:endParaRPr lang="en-GB"/>
          </a:p>
          <a:p>
            <a:r>
              <a:rPr lang="en-GB"/>
              <a:t>Italy is excluded as it is a legal requirement that all general managers have clinical degrees</a:t>
            </a:r>
          </a:p>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4B2770F-BA8F-4321-930F-9BEC8BC46291}" type="slidenum">
              <a:rPr lang="en-US"/>
              <a:pPr/>
              <a:t>30</a:t>
            </a:fld>
            <a:endParaRPr lang="en-US"/>
          </a:p>
        </p:txBody>
      </p:sp>
      <p:sp>
        <p:nvSpPr>
          <p:cNvPr id="7" name="doc id"/>
          <p:cNvSpPr>
            <a:spLocks noGrp="1" noChangeArrowheads="1"/>
          </p:cNvSpPr>
          <p:nvPr>
            <p:ph type="ftr" sz="quarter" idx="4"/>
          </p:nvPr>
        </p:nvSpPr>
        <p:spPr>
          <a:ln/>
        </p:spPr>
        <p:txBody>
          <a:bodyPr/>
          <a:lstStyle/>
          <a:p>
            <a:r>
              <a:rPr lang="cs-CZ"/>
              <a:t>LON-AAA123-20101025-</a:t>
            </a:r>
          </a:p>
        </p:txBody>
      </p:sp>
      <p:sp>
        <p:nvSpPr>
          <p:cNvPr id="237570" name="Rectangle 7"/>
          <p:cNvSpPr txBox="1">
            <a:spLocks noGrp="1" noChangeArrowheads="1"/>
          </p:cNvSpPr>
          <p:nvPr/>
        </p:nvSpPr>
        <p:spPr bwMode="auto">
          <a:xfrm>
            <a:off x="6065838" y="9498013"/>
            <a:ext cx="5397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2400">
                <a:solidFill>
                  <a:schemeClr val="tx1"/>
                </a:solidFill>
                <a:latin typeface="Arial Unicode MS" charset="0"/>
              </a:defRPr>
            </a:lvl1pPr>
            <a:lvl2pPr marL="742950" indent="-285750">
              <a:defRPr sz="2400">
                <a:solidFill>
                  <a:schemeClr val="tx1"/>
                </a:solidFill>
                <a:latin typeface="Arial Unicode MS" charset="0"/>
              </a:defRPr>
            </a:lvl2pPr>
            <a:lvl3pPr marL="1143000" indent="-228600">
              <a:defRPr sz="2400">
                <a:solidFill>
                  <a:schemeClr val="tx1"/>
                </a:solidFill>
                <a:latin typeface="Arial Unicode MS" charset="0"/>
              </a:defRPr>
            </a:lvl3pPr>
            <a:lvl4pPr marL="1600200" indent="-228600">
              <a:defRPr sz="2400">
                <a:solidFill>
                  <a:schemeClr val="tx1"/>
                </a:solidFill>
                <a:latin typeface="Arial Unicode MS" charset="0"/>
              </a:defRPr>
            </a:lvl4pPr>
            <a:lvl5pPr marL="2057400" indent="-228600">
              <a:defRPr sz="2400">
                <a:solidFill>
                  <a:schemeClr val="tx1"/>
                </a:solidFill>
                <a:latin typeface="Arial Unicode MS" charset="0"/>
              </a:defRPr>
            </a:lvl5pPr>
            <a:lvl6pPr marL="2514600" indent="-228600" fontAlgn="base">
              <a:spcBef>
                <a:spcPct val="0"/>
              </a:spcBef>
              <a:spcAft>
                <a:spcPct val="0"/>
              </a:spcAft>
              <a:defRPr sz="2400">
                <a:solidFill>
                  <a:schemeClr val="tx1"/>
                </a:solidFill>
                <a:latin typeface="Arial Unicode MS" charset="0"/>
              </a:defRPr>
            </a:lvl6pPr>
            <a:lvl7pPr marL="2971800" indent="-228600" fontAlgn="base">
              <a:spcBef>
                <a:spcPct val="0"/>
              </a:spcBef>
              <a:spcAft>
                <a:spcPct val="0"/>
              </a:spcAft>
              <a:defRPr sz="2400">
                <a:solidFill>
                  <a:schemeClr val="tx1"/>
                </a:solidFill>
                <a:latin typeface="Arial Unicode MS" charset="0"/>
              </a:defRPr>
            </a:lvl7pPr>
            <a:lvl8pPr marL="3429000" indent="-228600" fontAlgn="base">
              <a:spcBef>
                <a:spcPct val="0"/>
              </a:spcBef>
              <a:spcAft>
                <a:spcPct val="0"/>
              </a:spcAft>
              <a:defRPr sz="2400">
                <a:solidFill>
                  <a:schemeClr val="tx1"/>
                </a:solidFill>
                <a:latin typeface="Arial Unicode MS" charset="0"/>
              </a:defRPr>
            </a:lvl8pPr>
            <a:lvl9pPr marL="3886200" indent="-228600" fontAlgn="base">
              <a:spcBef>
                <a:spcPct val="0"/>
              </a:spcBef>
              <a:spcAft>
                <a:spcPct val="0"/>
              </a:spcAft>
              <a:defRPr sz="2400">
                <a:solidFill>
                  <a:schemeClr val="tx1"/>
                </a:solidFill>
                <a:latin typeface="Arial Unicode MS" charset="0"/>
              </a:defRPr>
            </a:lvl9pPr>
          </a:lstStyle>
          <a:p>
            <a:pPr algn="r"/>
            <a:fld id="{878DBF3E-4E67-4C02-8877-FE5D17B00C80}" type="slidenum">
              <a:rPr lang="en-US" sz="1200">
                <a:cs typeface="Arial" charset="0"/>
              </a:rPr>
              <a:pPr algn="r"/>
              <a:t>30</a:t>
            </a:fld>
            <a:endParaRPr lang="en-US" sz="1200">
              <a:cs typeface="Arial" charset="0"/>
            </a:endParaRPr>
          </a:p>
        </p:txBody>
      </p:sp>
      <p:sp>
        <p:nvSpPr>
          <p:cNvPr id="237571" name="doc id"/>
          <p:cNvSpPr txBox="1">
            <a:spLocks noGrp="1" noChangeArrowheads="1"/>
          </p:cNvSpPr>
          <p:nvPr/>
        </p:nvSpPr>
        <p:spPr bwMode="auto">
          <a:xfrm>
            <a:off x="5462588" y="111125"/>
            <a:ext cx="11430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400">
                <a:solidFill>
                  <a:schemeClr val="tx1"/>
                </a:solidFill>
                <a:latin typeface="Arial Unicode MS" charset="0"/>
              </a:defRPr>
            </a:lvl1pPr>
            <a:lvl2pPr marL="742950" indent="-285750">
              <a:defRPr sz="2400">
                <a:solidFill>
                  <a:schemeClr val="tx1"/>
                </a:solidFill>
                <a:latin typeface="Arial Unicode MS" charset="0"/>
              </a:defRPr>
            </a:lvl2pPr>
            <a:lvl3pPr marL="1143000" indent="-228600">
              <a:defRPr sz="2400">
                <a:solidFill>
                  <a:schemeClr val="tx1"/>
                </a:solidFill>
                <a:latin typeface="Arial Unicode MS" charset="0"/>
              </a:defRPr>
            </a:lvl3pPr>
            <a:lvl4pPr marL="1600200" indent="-228600">
              <a:defRPr sz="2400">
                <a:solidFill>
                  <a:schemeClr val="tx1"/>
                </a:solidFill>
                <a:latin typeface="Arial Unicode MS" charset="0"/>
              </a:defRPr>
            </a:lvl4pPr>
            <a:lvl5pPr marL="2057400" indent="-228600">
              <a:defRPr sz="2400">
                <a:solidFill>
                  <a:schemeClr val="tx1"/>
                </a:solidFill>
                <a:latin typeface="Arial Unicode MS" charset="0"/>
              </a:defRPr>
            </a:lvl5pPr>
            <a:lvl6pPr marL="2514600" indent="-228600" fontAlgn="base">
              <a:spcBef>
                <a:spcPct val="0"/>
              </a:spcBef>
              <a:spcAft>
                <a:spcPct val="0"/>
              </a:spcAft>
              <a:defRPr sz="2400">
                <a:solidFill>
                  <a:schemeClr val="tx1"/>
                </a:solidFill>
                <a:latin typeface="Arial Unicode MS" charset="0"/>
              </a:defRPr>
            </a:lvl6pPr>
            <a:lvl7pPr marL="2971800" indent="-228600" fontAlgn="base">
              <a:spcBef>
                <a:spcPct val="0"/>
              </a:spcBef>
              <a:spcAft>
                <a:spcPct val="0"/>
              </a:spcAft>
              <a:defRPr sz="2400">
                <a:solidFill>
                  <a:schemeClr val="tx1"/>
                </a:solidFill>
                <a:latin typeface="Arial Unicode MS" charset="0"/>
              </a:defRPr>
            </a:lvl7pPr>
            <a:lvl8pPr marL="3429000" indent="-228600" fontAlgn="base">
              <a:spcBef>
                <a:spcPct val="0"/>
              </a:spcBef>
              <a:spcAft>
                <a:spcPct val="0"/>
              </a:spcAft>
              <a:defRPr sz="2400">
                <a:solidFill>
                  <a:schemeClr val="tx1"/>
                </a:solidFill>
                <a:latin typeface="Arial Unicode MS" charset="0"/>
              </a:defRPr>
            </a:lvl8pPr>
            <a:lvl9pPr marL="3886200" indent="-228600" fontAlgn="base">
              <a:spcBef>
                <a:spcPct val="0"/>
              </a:spcBef>
              <a:spcAft>
                <a:spcPct val="0"/>
              </a:spcAft>
              <a:defRPr sz="2400">
                <a:solidFill>
                  <a:schemeClr val="tx1"/>
                </a:solidFill>
                <a:latin typeface="Arial Unicode MS" charset="0"/>
              </a:defRPr>
            </a:lvl9pPr>
          </a:lstStyle>
          <a:p>
            <a:pPr algn="r"/>
            <a:r>
              <a:rPr lang="cs-CZ" sz="800">
                <a:cs typeface="Arial" charset="0"/>
              </a:rPr>
              <a:t>LON-AAA123-20101025-</a:t>
            </a:r>
          </a:p>
        </p:txBody>
      </p:sp>
      <p:sp>
        <p:nvSpPr>
          <p:cNvPr id="237572" name="Rectangle 2"/>
          <p:cNvSpPr>
            <a:spLocks noGrp="1" noRot="1" noChangeAspect="1" noChangeArrowheads="1" noTextEdit="1"/>
          </p:cNvSpPr>
          <p:nvPr>
            <p:ph type="sldImg"/>
          </p:nvPr>
        </p:nvSpPr>
        <p:spPr>
          <a:ln/>
        </p:spPr>
      </p:sp>
      <p:sp>
        <p:nvSpPr>
          <p:cNvPr id="237573" name="Rectangle 3"/>
          <p:cNvSpPr>
            <a:spLocks noGrp="1" noChangeArrowheads="1"/>
          </p:cNvSpPr>
          <p:nvPr>
            <p:ph type="body" idx="1"/>
          </p:nvPr>
        </p:nvSpPr>
        <p:spPr>
          <a:xfrm>
            <a:off x="550863" y="5303838"/>
            <a:ext cx="5791200" cy="1222375"/>
          </a:xfrm>
        </p:spPr>
        <p:txBody>
          <a:bodyPr/>
          <a:lstStyle/>
          <a:p>
            <a:r>
              <a:rPr lang="en-GB"/>
              <a:t>Data: </a:t>
            </a:r>
          </a:p>
          <a:p>
            <a:pPr marL="742950" lvl="1" indent="-285750"/>
            <a:r>
              <a:rPr lang="en-GB"/>
              <a:t>Refers to UK only, between 2006 and 2009. </a:t>
            </a:r>
          </a:p>
          <a:p>
            <a:pPr marL="742950" lvl="1" indent="-285750"/>
            <a:r>
              <a:rPr lang="en-GB"/>
              <a:t>Collected during 68 interviews in 2006 and 53 interviews in 2009, 41 Hospitals</a:t>
            </a:r>
          </a:p>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D362CAF3-FA10-4444-9B01-0F0BE095D7BB}" type="slidenum">
              <a:rPr lang="en-US">
                <a:latin typeface="Arial Unicode MS" charset="0"/>
              </a:rPr>
              <a:pPr eaLnBrk="1" hangingPunct="1"/>
              <a:t>31</a:t>
            </a:fld>
            <a:endParaRPr lang="en-US">
              <a:latin typeface="Arial Unicode MS" charset="0"/>
            </a:endParaRPr>
          </a:p>
        </p:txBody>
      </p:sp>
      <p:sp>
        <p:nvSpPr>
          <p:cNvPr id="68611" name="doc id"/>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cs-CZ" sz="800" smtClean="0">
                <a:latin typeface="Arial Unicode MS" charset="0"/>
              </a:rPr>
              <a:t>LON-AAA123-20101025-</a:t>
            </a:r>
          </a:p>
        </p:txBody>
      </p:sp>
      <p:sp>
        <p:nvSpPr>
          <p:cNvPr id="68612" name="Rectangle 7"/>
          <p:cNvSpPr txBox="1">
            <a:spLocks noGrp="1" noChangeArrowheads="1"/>
          </p:cNvSpPr>
          <p:nvPr/>
        </p:nvSpPr>
        <p:spPr bwMode="auto">
          <a:xfrm>
            <a:off x="6065838" y="9498013"/>
            <a:ext cx="5397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algn="r" eaLnBrk="1" hangingPunct="1"/>
            <a:fld id="{FC3206F2-8F28-4C8D-964D-60FCD3701D90}" type="slidenum">
              <a:rPr lang="en-US">
                <a:latin typeface="Arial Unicode MS" charset="0"/>
              </a:rPr>
              <a:pPr algn="r" eaLnBrk="1" hangingPunct="1"/>
              <a:t>31</a:t>
            </a:fld>
            <a:endParaRPr lang="en-US">
              <a:latin typeface="Arial Unicode MS" charset="0"/>
            </a:endParaRPr>
          </a:p>
        </p:txBody>
      </p:sp>
      <p:sp>
        <p:nvSpPr>
          <p:cNvPr id="68613" name="doc id"/>
          <p:cNvSpPr txBox="1">
            <a:spLocks noGrp="1" noChangeArrowheads="1"/>
          </p:cNvSpPr>
          <p:nvPr/>
        </p:nvSpPr>
        <p:spPr bwMode="auto">
          <a:xfrm>
            <a:off x="5462588" y="111125"/>
            <a:ext cx="11430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algn="r" eaLnBrk="1" hangingPunct="1"/>
            <a:r>
              <a:rPr lang="cs-CZ" sz="800">
                <a:latin typeface="Arial Unicode MS" charset="0"/>
              </a:rPr>
              <a:t>LON-AAA123-20101025-</a:t>
            </a:r>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xfrm>
            <a:off x="550863" y="5303838"/>
            <a:ext cx="57912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11230A4-5558-41BA-A1B4-BD59903BC222}" type="slidenum">
              <a:rPr lang="en-US"/>
              <a:pPr/>
              <a:t>32</a:t>
            </a:fld>
            <a:endParaRPr lang="en-US"/>
          </a:p>
        </p:txBody>
      </p:sp>
      <p:sp>
        <p:nvSpPr>
          <p:cNvPr id="7" name="doc id"/>
          <p:cNvSpPr>
            <a:spLocks noGrp="1" noChangeArrowheads="1"/>
          </p:cNvSpPr>
          <p:nvPr>
            <p:ph type="ftr" sz="quarter" idx="4"/>
          </p:nvPr>
        </p:nvSpPr>
        <p:spPr>
          <a:ln/>
        </p:spPr>
        <p:txBody>
          <a:bodyPr/>
          <a:lstStyle/>
          <a:p>
            <a:r>
              <a:rPr lang="cs-CZ"/>
              <a:t>LON-AAA123-20101025-</a:t>
            </a:r>
          </a:p>
        </p:txBody>
      </p:sp>
      <p:sp>
        <p:nvSpPr>
          <p:cNvPr id="243714" name="Rectangle 7"/>
          <p:cNvSpPr txBox="1">
            <a:spLocks noGrp="1" noChangeArrowheads="1"/>
          </p:cNvSpPr>
          <p:nvPr/>
        </p:nvSpPr>
        <p:spPr bwMode="auto">
          <a:xfrm>
            <a:off x="6065838" y="9498013"/>
            <a:ext cx="5397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2400">
                <a:solidFill>
                  <a:schemeClr val="tx1"/>
                </a:solidFill>
                <a:latin typeface="Arial Unicode MS" charset="0"/>
              </a:defRPr>
            </a:lvl1pPr>
            <a:lvl2pPr marL="742950" indent="-285750">
              <a:defRPr sz="2400">
                <a:solidFill>
                  <a:schemeClr val="tx1"/>
                </a:solidFill>
                <a:latin typeface="Arial Unicode MS" charset="0"/>
              </a:defRPr>
            </a:lvl2pPr>
            <a:lvl3pPr marL="1143000" indent="-228600">
              <a:defRPr sz="2400">
                <a:solidFill>
                  <a:schemeClr val="tx1"/>
                </a:solidFill>
                <a:latin typeface="Arial Unicode MS" charset="0"/>
              </a:defRPr>
            </a:lvl3pPr>
            <a:lvl4pPr marL="1600200" indent="-228600">
              <a:defRPr sz="2400">
                <a:solidFill>
                  <a:schemeClr val="tx1"/>
                </a:solidFill>
                <a:latin typeface="Arial Unicode MS" charset="0"/>
              </a:defRPr>
            </a:lvl4pPr>
            <a:lvl5pPr marL="2057400" indent="-228600">
              <a:defRPr sz="2400">
                <a:solidFill>
                  <a:schemeClr val="tx1"/>
                </a:solidFill>
                <a:latin typeface="Arial Unicode MS" charset="0"/>
              </a:defRPr>
            </a:lvl5pPr>
            <a:lvl6pPr marL="2514600" indent="-228600" fontAlgn="base">
              <a:spcBef>
                <a:spcPct val="0"/>
              </a:spcBef>
              <a:spcAft>
                <a:spcPct val="0"/>
              </a:spcAft>
              <a:defRPr sz="2400">
                <a:solidFill>
                  <a:schemeClr val="tx1"/>
                </a:solidFill>
                <a:latin typeface="Arial Unicode MS" charset="0"/>
              </a:defRPr>
            </a:lvl6pPr>
            <a:lvl7pPr marL="2971800" indent="-228600" fontAlgn="base">
              <a:spcBef>
                <a:spcPct val="0"/>
              </a:spcBef>
              <a:spcAft>
                <a:spcPct val="0"/>
              </a:spcAft>
              <a:defRPr sz="2400">
                <a:solidFill>
                  <a:schemeClr val="tx1"/>
                </a:solidFill>
                <a:latin typeface="Arial Unicode MS" charset="0"/>
              </a:defRPr>
            </a:lvl7pPr>
            <a:lvl8pPr marL="3429000" indent="-228600" fontAlgn="base">
              <a:spcBef>
                <a:spcPct val="0"/>
              </a:spcBef>
              <a:spcAft>
                <a:spcPct val="0"/>
              </a:spcAft>
              <a:defRPr sz="2400">
                <a:solidFill>
                  <a:schemeClr val="tx1"/>
                </a:solidFill>
                <a:latin typeface="Arial Unicode MS" charset="0"/>
              </a:defRPr>
            </a:lvl8pPr>
            <a:lvl9pPr marL="3886200" indent="-228600" fontAlgn="base">
              <a:spcBef>
                <a:spcPct val="0"/>
              </a:spcBef>
              <a:spcAft>
                <a:spcPct val="0"/>
              </a:spcAft>
              <a:defRPr sz="2400">
                <a:solidFill>
                  <a:schemeClr val="tx1"/>
                </a:solidFill>
                <a:latin typeface="Arial Unicode MS" charset="0"/>
              </a:defRPr>
            </a:lvl9pPr>
          </a:lstStyle>
          <a:p>
            <a:pPr algn="r"/>
            <a:fld id="{05EAB0F2-A7F5-4826-914F-9B99429B46F5}" type="slidenum">
              <a:rPr lang="en-US" sz="1200">
                <a:cs typeface="Arial" charset="0"/>
              </a:rPr>
              <a:pPr algn="r"/>
              <a:t>32</a:t>
            </a:fld>
            <a:endParaRPr lang="en-US" sz="1200">
              <a:cs typeface="Arial" charset="0"/>
            </a:endParaRPr>
          </a:p>
        </p:txBody>
      </p:sp>
      <p:sp>
        <p:nvSpPr>
          <p:cNvPr id="243715" name="doc id"/>
          <p:cNvSpPr txBox="1">
            <a:spLocks noGrp="1" noChangeArrowheads="1"/>
          </p:cNvSpPr>
          <p:nvPr/>
        </p:nvSpPr>
        <p:spPr bwMode="auto">
          <a:xfrm>
            <a:off x="5462588" y="111125"/>
            <a:ext cx="11430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400">
                <a:solidFill>
                  <a:schemeClr val="tx1"/>
                </a:solidFill>
                <a:latin typeface="Arial Unicode MS" charset="0"/>
              </a:defRPr>
            </a:lvl1pPr>
            <a:lvl2pPr marL="742950" indent="-285750">
              <a:defRPr sz="2400">
                <a:solidFill>
                  <a:schemeClr val="tx1"/>
                </a:solidFill>
                <a:latin typeface="Arial Unicode MS" charset="0"/>
              </a:defRPr>
            </a:lvl2pPr>
            <a:lvl3pPr marL="1143000" indent="-228600">
              <a:defRPr sz="2400">
                <a:solidFill>
                  <a:schemeClr val="tx1"/>
                </a:solidFill>
                <a:latin typeface="Arial Unicode MS" charset="0"/>
              </a:defRPr>
            </a:lvl3pPr>
            <a:lvl4pPr marL="1600200" indent="-228600">
              <a:defRPr sz="2400">
                <a:solidFill>
                  <a:schemeClr val="tx1"/>
                </a:solidFill>
                <a:latin typeface="Arial Unicode MS" charset="0"/>
              </a:defRPr>
            </a:lvl4pPr>
            <a:lvl5pPr marL="2057400" indent="-228600">
              <a:defRPr sz="2400">
                <a:solidFill>
                  <a:schemeClr val="tx1"/>
                </a:solidFill>
                <a:latin typeface="Arial Unicode MS" charset="0"/>
              </a:defRPr>
            </a:lvl5pPr>
            <a:lvl6pPr marL="2514600" indent="-228600" fontAlgn="base">
              <a:spcBef>
                <a:spcPct val="0"/>
              </a:spcBef>
              <a:spcAft>
                <a:spcPct val="0"/>
              </a:spcAft>
              <a:defRPr sz="2400">
                <a:solidFill>
                  <a:schemeClr val="tx1"/>
                </a:solidFill>
                <a:latin typeface="Arial Unicode MS" charset="0"/>
              </a:defRPr>
            </a:lvl6pPr>
            <a:lvl7pPr marL="2971800" indent="-228600" fontAlgn="base">
              <a:spcBef>
                <a:spcPct val="0"/>
              </a:spcBef>
              <a:spcAft>
                <a:spcPct val="0"/>
              </a:spcAft>
              <a:defRPr sz="2400">
                <a:solidFill>
                  <a:schemeClr val="tx1"/>
                </a:solidFill>
                <a:latin typeface="Arial Unicode MS" charset="0"/>
              </a:defRPr>
            </a:lvl7pPr>
            <a:lvl8pPr marL="3429000" indent="-228600" fontAlgn="base">
              <a:spcBef>
                <a:spcPct val="0"/>
              </a:spcBef>
              <a:spcAft>
                <a:spcPct val="0"/>
              </a:spcAft>
              <a:defRPr sz="2400">
                <a:solidFill>
                  <a:schemeClr val="tx1"/>
                </a:solidFill>
                <a:latin typeface="Arial Unicode MS" charset="0"/>
              </a:defRPr>
            </a:lvl8pPr>
            <a:lvl9pPr marL="3886200" indent="-228600" fontAlgn="base">
              <a:spcBef>
                <a:spcPct val="0"/>
              </a:spcBef>
              <a:spcAft>
                <a:spcPct val="0"/>
              </a:spcAft>
              <a:defRPr sz="2400">
                <a:solidFill>
                  <a:schemeClr val="tx1"/>
                </a:solidFill>
                <a:latin typeface="Arial Unicode MS" charset="0"/>
              </a:defRPr>
            </a:lvl9pPr>
          </a:lstStyle>
          <a:p>
            <a:pPr algn="r"/>
            <a:r>
              <a:rPr lang="cs-CZ" sz="800">
                <a:cs typeface="Arial" charset="0"/>
              </a:rPr>
              <a:t>LON-AAA123-20101025-</a:t>
            </a:r>
          </a:p>
        </p:txBody>
      </p:sp>
      <p:sp>
        <p:nvSpPr>
          <p:cNvPr id="243716" name="Rectangle 2"/>
          <p:cNvSpPr>
            <a:spLocks noGrp="1" noRot="1" noChangeAspect="1" noChangeArrowheads="1" noTextEdit="1"/>
          </p:cNvSpPr>
          <p:nvPr>
            <p:ph type="sldImg"/>
          </p:nvPr>
        </p:nvSpPr>
        <p:spPr>
          <a:ln/>
        </p:spPr>
      </p:sp>
      <p:sp>
        <p:nvSpPr>
          <p:cNvPr id="243717" name="Rectangle 3"/>
          <p:cNvSpPr>
            <a:spLocks noGrp="1" noChangeArrowheads="1"/>
          </p:cNvSpPr>
          <p:nvPr>
            <p:ph type="body" idx="1"/>
          </p:nvPr>
        </p:nvSpPr>
        <p:spPr>
          <a:xfrm>
            <a:off x="550863" y="5305425"/>
            <a:ext cx="5792787" cy="244475"/>
          </a:xfrm>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31CFE6A8-42B8-47DF-B56D-63F043E3D953}" type="slidenum">
              <a:rPr lang="en-US">
                <a:latin typeface="Arial Unicode MS" charset="0"/>
              </a:rPr>
              <a:pPr eaLnBrk="1" hangingPunct="1"/>
              <a:t>33</a:t>
            </a:fld>
            <a:endParaRPr lang="en-US">
              <a:latin typeface="Arial Unicode MS" charset="0"/>
            </a:endParaRPr>
          </a:p>
        </p:txBody>
      </p:sp>
      <p:sp>
        <p:nvSpPr>
          <p:cNvPr id="70659" name="doc id"/>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cs-CZ" sz="800" smtClean="0">
                <a:latin typeface="Arial Unicode MS" charset="0"/>
              </a:rPr>
              <a:t>LON-AAA123-20101025-</a:t>
            </a:r>
          </a:p>
        </p:txBody>
      </p:sp>
      <p:sp>
        <p:nvSpPr>
          <p:cNvPr id="70660" name="AutoShap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xfrm>
            <a:off x="550863" y="5305425"/>
            <a:ext cx="5792787"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B4A8C082-3FA2-47EC-B67E-136E3EECC93A}" type="slidenum">
              <a:rPr lang="en-US">
                <a:latin typeface="Arial Unicode MS" charset="0"/>
              </a:rPr>
              <a:pPr eaLnBrk="1" hangingPunct="1"/>
              <a:t>3</a:t>
            </a:fld>
            <a:endParaRPr lang="en-US">
              <a:latin typeface="Arial Unicode MS" charset="0"/>
            </a:endParaRPr>
          </a:p>
        </p:txBody>
      </p:sp>
      <p:sp>
        <p:nvSpPr>
          <p:cNvPr id="25603" name="doc id"/>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cs-CZ" sz="800" smtClean="0">
                <a:latin typeface="Arial Unicode MS" charset="0"/>
              </a:rPr>
              <a:t>LON-AAA123-20101025-</a:t>
            </a:r>
          </a:p>
        </p:txBody>
      </p:sp>
      <p:sp>
        <p:nvSpPr>
          <p:cNvPr id="25604" name="AutoShap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xfrm>
            <a:off x="550863" y="5305425"/>
            <a:ext cx="5792787"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7390AA54-2A51-4701-8956-E84C6C84E75E}" type="slidenum">
              <a:rPr lang="en-US">
                <a:latin typeface="Arial Unicode MS" charset="0"/>
              </a:rPr>
              <a:pPr eaLnBrk="1" hangingPunct="1"/>
              <a:t>34</a:t>
            </a:fld>
            <a:endParaRPr lang="en-US">
              <a:latin typeface="Arial Unicode MS" charset="0"/>
            </a:endParaRPr>
          </a:p>
        </p:txBody>
      </p:sp>
      <p:sp>
        <p:nvSpPr>
          <p:cNvPr id="72707" name="doc id"/>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cs-CZ" sz="800" smtClean="0">
                <a:latin typeface="Arial Unicode MS" charset="0"/>
              </a:rPr>
              <a:t>LON-AAA123-20101025-</a:t>
            </a:r>
          </a:p>
        </p:txBody>
      </p:sp>
      <p:sp>
        <p:nvSpPr>
          <p:cNvPr id="72708" name="Rectangle 7"/>
          <p:cNvSpPr txBox="1">
            <a:spLocks noGrp="1" noChangeArrowheads="1"/>
          </p:cNvSpPr>
          <p:nvPr/>
        </p:nvSpPr>
        <p:spPr bwMode="auto">
          <a:xfrm>
            <a:off x="6065838" y="9498013"/>
            <a:ext cx="5397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algn="r" eaLnBrk="1" hangingPunct="1"/>
            <a:fld id="{A24A0880-5B09-4887-B9E2-D31AFDF751DF}" type="slidenum">
              <a:rPr lang="en-US">
                <a:latin typeface="Arial Unicode MS" charset="0"/>
              </a:rPr>
              <a:pPr algn="r" eaLnBrk="1" hangingPunct="1"/>
              <a:t>34</a:t>
            </a:fld>
            <a:endParaRPr lang="en-US">
              <a:latin typeface="Arial Unicode MS" charset="0"/>
            </a:endParaRPr>
          </a:p>
        </p:txBody>
      </p:sp>
      <p:sp>
        <p:nvSpPr>
          <p:cNvPr id="72709" name="doc id"/>
          <p:cNvSpPr txBox="1">
            <a:spLocks noGrp="1" noChangeArrowheads="1"/>
          </p:cNvSpPr>
          <p:nvPr/>
        </p:nvSpPr>
        <p:spPr bwMode="auto">
          <a:xfrm>
            <a:off x="5462588" y="111125"/>
            <a:ext cx="11430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algn="r" eaLnBrk="1" hangingPunct="1"/>
            <a:r>
              <a:rPr lang="cs-CZ" sz="800">
                <a:latin typeface="Arial Unicode MS" charset="0"/>
              </a:rPr>
              <a:t>LON-AAA123-20101025-</a:t>
            </a:r>
          </a:p>
        </p:txBody>
      </p:sp>
      <p:sp>
        <p:nvSpPr>
          <p:cNvPr id="72710" name="doc id"/>
          <p:cNvSpPr txBox="1">
            <a:spLocks noGrp="1" noChangeArrowheads="1"/>
          </p:cNvSpPr>
          <p:nvPr/>
        </p:nvSpPr>
        <p:spPr bwMode="gray">
          <a:xfrm>
            <a:off x="8864600" y="76200"/>
            <a:ext cx="76358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889000" eaLnBrk="0" hangingPunct="0">
              <a:defRPr sz="1200">
                <a:solidFill>
                  <a:schemeClr val="tx1"/>
                </a:solidFill>
                <a:latin typeface="Arial" charset="0"/>
                <a:cs typeface="Arial" charset="0"/>
              </a:defRPr>
            </a:lvl1pPr>
            <a:lvl2pPr marL="37931725" indent="-37474525" defTabSz="889000"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algn="r" eaLnBrk="1" hangingPunct="1"/>
            <a:r>
              <a:rPr lang="en-US" sz="800" baseline="30000">
                <a:latin typeface="Helvetica 45 Light" pitchFamily="34" charset="0"/>
                <a:ea typeface="ＭＳ Ｐゴシック" charset="-128"/>
              </a:rPr>
              <a:t>LOX-AAA123-20050610-</a:t>
            </a:r>
          </a:p>
        </p:txBody>
      </p:sp>
      <p:sp>
        <p:nvSpPr>
          <p:cNvPr id="72711" name="pg num"/>
          <p:cNvSpPr txBox="1">
            <a:spLocks noGrp="1" noChangeArrowheads="1"/>
          </p:cNvSpPr>
          <p:nvPr/>
        </p:nvSpPr>
        <p:spPr bwMode="gray">
          <a:xfrm>
            <a:off x="9086850" y="9539288"/>
            <a:ext cx="541338"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89000" eaLnBrk="0" hangingPunct="0">
              <a:defRPr sz="1200">
                <a:solidFill>
                  <a:schemeClr val="tx1"/>
                </a:solidFill>
                <a:latin typeface="Arial" charset="0"/>
                <a:cs typeface="Arial" charset="0"/>
              </a:defRPr>
            </a:lvl1pPr>
            <a:lvl2pPr marL="37931725" indent="-37474525" defTabSz="889000"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algn="r" eaLnBrk="1" hangingPunct="1"/>
            <a:fld id="{6E33E797-C8DE-4476-83E1-35F48C46662A}" type="slidenum">
              <a:rPr lang="en-US" sz="1400" baseline="30000">
                <a:latin typeface="Helvetica 45 Light" pitchFamily="34" charset="0"/>
                <a:ea typeface="ＭＳ Ｐゴシック" charset="-128"/>
              </a:rPr>
              <a:pPr algn="r" eaLnBrk="1" hangingPunct="1"/>
              <a:t>34</a:t>
            </a:fld>
            <a:endParaRPr lang="en-US" sz="1400" baseline="30000">
              <a:latin typeface="Helvetica 45 Light" pitchFamily="34" charset="0"/>
              <a:ea typeface="ＭＳ Ｐゴシック" charset="-128"/>
            </a:endParaRPr>
          </a:p>
        </p:txBody>
      </p:sp>
      <p:sp>
        <p:nvSpPr>
          <p:cNvPr id="72712" name="Rectangle 2"/>
          <p:cNvSpPr>
            <a:spLocks noGrp="1" noRot="1" noChangeAspect="1" noChangeArrowheads="1" noTextEdit="1"/>
          </p:cNvSpPr>
          <p:nvPr>
            <p:ph type="sldImg"/>
          </p:nvPr>
        </p:nvSpPr>
        <p:spPr>
          <a:xfrm>
            <a:off x="455613" y="269875"/>
            <a:ext cx="5978525" cy="4484688"/>
          </a:xfrm>
          <a:ln/>
        </p:spPr>
      </p:sp>
      <p:sp>
        <p:nvSpPr>
          <p:cNvPr id="72713" name="Rectangle 3"/>
          <p:cNvSpPr>
            <a:spLocks noGrp="1" noChangeArrowheads="1"/>
          </p:cNvSpPr>
          <p:nvPr>
            <p:ph type="body" idx="1"/>
          </p:nvPr>
        </p:nvSpPr>
        <p:spPr>
          <a:xfrm>
            <a:off x="503238" y="4937125"/>
            <a:ext cx="5789612"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xfrm>
            <a:off x="3850245" y="9672563"/>
            <a:ext cx="2945955" cy="200055"/>
          </a:xfrm>
          <a:prstGeom prst="rect">
            <a:avLst/>
          </a:prstGeom>
          <a:noFill/>
        </p:spPr>
        <p:txBody>
          <a:bodyPr/>
          <a:lstStyle>
            <a:lvl1pPr defTabSz="977900">
              <a:defRPr sz="2400" b="1">
                <a:solidFill>
                  <a:schemeClr val="tx1"/>
                </a:solidFill>
                <a:latin typeface="Arial" charset="0"/>
              </a:defRPr>
            </a:lvl1pPr>
            <a:lvl2pPr marL="742950" indent="-285750" defTabSz="977900">
              <a:defRPr sz="2400" b="1">
                <a:solidFill>
                  <a:schemeClr val="tx1"/>
                </a:solidFill>
                <a:latin typeface="Arial" charset="0"/>
              </a:defRPr>
            </a:lvl2pPr>
            <a:lvl3pPr marL="1143000" indent="-228600" defTabSz="977900">
              <a:defRPr sz="2400" b="1">
                <a:solidFill>
                  <a:schemeClr val="tx1"/>
                </a:solidFill>
                <a:latin typeface="Arial" charset="0"/>
              </a:defRPr>
            </a:lvl3pPr>
            <a:lvl4pPr marL="1600200" indent="-228600" defTabSz="977900">
              <a:defRPr sz="2400" b="1">
                <a:solidFill>
                  <a:schemeClr val="tx1"/>
                </a:solidFill>
                <a:latin typeface="Arial" charset="0"/>
              </a:defRPr>
            </a:lvl4pPr>
            <a:lvl5pPr marL="2057400" indent="-228600" defTabSz="977900">
              <a:defRPr sz="2400" b="1">
                <a:solidFill>
                  <a:schemeClr val="tx1"/>
                </a:solidFill>
                <a:latin typeface="Arial" charset="0"/>
              </a:defRPr>
            </a:lvl5pPr>
            <a:lvl6pPr marL="2514600" indent="-228600" defTabSz="977900" eaLnBrk="0" fontAlgn="base" hangingPunct="0">
              <a:spcBef>
                <a:spcPct val="0"/>
              </a:spcBef>
              <a:spcAft>
                <a:spcPct val="0"/>
              </a:spcAft>
              <a:defRPr sz="2400" b="1">
                <a:solidFill>
                  <a:schemeClr val="tx1"/>
                </a:solidFill>
                <a:latin typeface="Arial" charset="0"/>
              </a:defRPr>
            </a:lvl6pPr>
            <a:lvl7pPr marL="2971800" indent="-228600" defTabSz="977900" eaLnBrk="0" fontAlgn="base" hangingPunct="0">
              <a:spcBef>
                <a:spcPct val="0"/>
              </a:spcBef>
              <a:spcAft>
                <a:spcPct val="0"/>
              </a:spcAft>
              <a:defRPr sz="2400" b="1">
                <a:solidFill>
                  <a:schemeClr val="tx1"/>
                </a:solidFill>
                <a:latin typeface="Arial" charset="0"/>
              </a:defRPr>
            </a:lvl7pPr>
            <a:lvl8pPr marL="3429000" indent="-228600" defTabSz="977900" eaLnBrk="0" fontAlgn="base" hangingPunct="0">
              <a:spcBef>
                <a:spcPct val="0"/>
              </a:spcBef>
              <a:spcAft>
                <a:spcPct val="0"/>
              </a:spcAft>
              <a:defRPr sz="2400" b="1">
                <a:solidFill>
                  <a:schemeClr val="tx1"/>
                </a:solidFill>
                <a:latin typeface="Arial" charset="0"/>
              </a:defRPr>
            </a:lvl8pPr>
            <a:lvl9pPr marL="3886200" indent="-228600" defTabSz="977900" eaLnBrk="0" fontAlgn="base" hangingPunct="0">
              <a:spcBef>
                <a:spcPct val="0"/>
              </a:spcBef>
              <a:spcAft>
                <a:spcPct val="0"/>
              </a:spcAft>
              <a:defRPr sz="2400" b="1">
                <a:solidFill>
                  <a:schemeClr val="tx1"/>
                </a:solidFill>
                <a:latin typeface="Arial" charset="0"/>
              </a:defRPr>
            </a:lvl9pPr>
          </a:lstStyle>
          <a:p>
            <a:fld id="{F8CDA7AD-E543-4756-80DB-05F4A36659D3}" type="slidenum">
              <a:rPr lang="en-GB" sz="1300" b="0" smtClean="0">
                <a:solidFill>
                  <a:prstClr val="black"/>
                </a:solidFill>
                <a:latin typeface="Times" pitchFamily="18" charset="0"/>
              </a:rPr>
              <a:pPr/>
              <a:t>36</a:t>
            </a:fld>
            <a:endParaRPr lang="en-GB" sz="1300" b="0" smtClean="0">
              <a:solidFill>
                <a:prstClr val="black"/>
              </a:solidFill>
              <a:latin typeface="Times" pitchFamily="18" charset="0"/>
            </a:endParaRPr>
          </a:p>
        </p:txBody>
      </p:sp>
      <p:sp>
        <p:nvSpPr>
          <p:cNvPr id="92163" name="Rectangle 2"/>
          <p:cNvSpPr>
            <a:spLocks noGrp="1" noRot="1" noChangeAspect="1" noChangeArrowheads="1" noTextEdit="1"/>
          </p:cNvSpPr>
          <p:nvPr>
            <p:ph type="sldImg"/>
          </p:nvPr>
        </p:nvSpPr>
        <p:spPr>
          <a:xfrm>
            <a:off x="-1702369" y="1273465"/>
            <a:ext cx="10162584" cy="8435888"/>
          </a:xfrm>
          <a:ln/>
        </p:spPr>
      </p:sp>
      <p:sp>
        <p:nvSpPr>
          <p:cNvPr id="92164" name="Rectangle 3"/>
          <p:cNvSpPr>
            <a:spLocks noGrp="1" noChangeArrowheads="1"/>
          </p:cNvSpPr>
          <p:nvPr>
            <p:ph type="body" idx="1"/>
          </p:nvPr>
        </p:nvSpPr>
        <p:spPr>
          <a:xfrm>
            <a:off x="815781" y="368978"/>
            <a:ext cx="5788645" cy="246221"/>
          </a:xfrm>
          <a:noFill/>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xfrm>
            <a:off x="3850245" y="9672563"/>
            <a:ext cx="2945955" cy="200055"/>
          </a:xfrm>
          <a:prstGeom prst="rect">
            <a:avLst/>
          </a:prstGeom>
          <a:noFill/>
        </p:spPr>
        <p:txBody>
          <a:bodyPr/>
          <a:lstStyle>
            <a:lvl1pPr defTabSz="977900">
              <a:defRPr sz="2400" b="1">
                <a:solidFill>
                  <a:schemeClr val="tx1"/>
                </a:solidFill>
                <a:latin typeface="Arial" charset="0"/>
              </a:defRPr>
            </a:lvl1pPr>
            <a:lvl2pPr marL="742950" indent="-285750" defTabSz="977900">
              <a:defRPr sz="2400" b="1">
                <a:solidFill>
                  <a:schemeClr val="tx1"/>
                </a:solidFill>
                <a:latin typeface="Arial" charset="0"/>
              </a:defRPr>
            </a:lvl2pPr>
            <a:lvl3pPr marL="1143000" indent="-228600" defTabSz="977900">
              <a:defRPr sz="2400" b="1">
                <a:solidFill>
                  <a:schemeClr val="tx1"/>
                </a:solidFill>
                <a:latin typeface="Arial" charset="0"/>
              </a:defRPr>
            </a:lvl3pPr>
            <a:lvl4pPr marL="1600200" indent="-228600" defTabSz="977900">
              <a:defRPr sz="2400" b="1">
                <a:solidFill>
                  <a:schemeClr val="tx1"/>
                </a:solidFill>
                <a:latin typeface="Arial" charset="0"/>
              </a:defRPr>
            </a:lvl4pPr>
            <a:lvl5pPr marL="2057400" indent="-228600" defTabSz="977900">
              <a:defRPr sz="2400" b="1">
                <a:solidFill>
                  <a:schemeClr val="tx1"/>
                </a:solidFill>
                <a:latin typeface="Arial" charset="0"/>
              </a:defRPr>
            </a:lvl5pPr>
            <a:lvl6pPr marL="2514600" indent="-228600" defTabSz="977900" eaLnBrk="0" fontAlgn="base" hangingPunct="0">
              <a:spcBef>
                <a:spcPct val="0"/>
              </a:spcBef>
              <a:spcAft>
                <a:spcPct val="0"/>
              </a:spcAft>
              <a:defRPr sz="2400" b="1">
                <a:solidFill>
                  <a:schemeClr val="tx1"/>
                </a:solidFill>
                <a:latin typeface="Arial" charset="0"/>
              </a:defRPr>
            </a:lvl6pPr>
            <a:lvl7pPr marL="2971800" indent="-228600" defTabSz="977900" eaLnBrk="0" fontAlgn="base" hangingPunct="0">
              <a:spcBef>
                <a:spcPct val="0"/>
              </a:spcBef>
              <a:spcAft>
                <a:spcPct val="0"/>
              </a:spcAft>
              <a:defRPr sz="2400" b="1">
                <a:solidFill>
                  <a:schemeClr val="tx1"/>
                </a:solidFill>
                <a:latin typeface="Arial" charset="0"/>
              </a:defRPr>
            </a:lvl7pPr>
            <a:lvl8pPr marL="3429000" indent="-228600" defTabSz="977900" eaLnBrk="0" fontAlgn="base" hangingPunct="0">
              <a:spcBef>
                <a:spcPct val="0"/>
              </a:spcBef>
              <a:spcAft>
                <a:spcPct val="0"/>
              </a:spcAft>
              <a:defRPr sz="2400" b="1">
                <a:solidFill>
                  <a:schemeClr val="tx1"/>
                </a:solidFill>
                <a:latin typeface="Arial" charset="0"/>
              </a:defRPr>
            </a:lvl8pPr>
            <a:lvl9pPr marL="3886200" indent="-228600" defTabSz="977900" eaLnBrk="0" fontAlgn="base" hangingPunct="0">
              <a:spcBef>
                <a:spcPct val="0"/>
              </a:spcBef>
              <a:spcAft>
                <a:spcPct val="0"/>
              </a:spcAft>
              <a:defRPr sz="2400" b="1">
                <a:solidFill>
                  <a:schemeClr val="tx1"/>
                </a:solidFill>
                <a:latin typeface="Arial" charset="0"/>
              </a:defRPr>
            </a:lvl9pPr>
          </a:lstStyle>
          <a:p>
            <a:fld id="{DD212B58-EFFC-437E-8AFC-43B70CB99A7C}" type="slidenum">
              <a:rPr lang="en-GB" sz="1300" b="0" smtClean="0">
                <a:solidFill>
                  <a:prstClr val="black"/>
                </a:solidFill>
                <a:latin typeface="Times" pitchFamily="18" charset="0"/>
              </a:rPr>
              <a:pPr/>
              <a:t>37</a:t>
            </a:fld>
            <a:endParaRPr lang="en-GB" sz="1300" b="0" smtClean="0">
              <a:solidFill>
                <a:prstClr val="black"/>
              </a:solidFill>
              <a:latin typeface="Times" pitchFamily="18" charset="0"/>
            </a:endParaRPr>
          </a:p>
        </p:txBody>
      </p:sp>
      <p:sp>
        <p:nvSpPr>
          <p:cNvPr id="94211" name="Rectangle 2"/>
          <p:cNvSpPr>
            <a:spLocks noGrp="1" noRot="1" noChangeAspect="1" noChangeArrowheads="1" noTextEdit="1"/>
          </p:cNvSpPr>
          <p:nvPr>
            <p:ph type="sldImg"/>
          </p:nvPr>
        </p:nvSpPr>
        <p:spPr>
          <a:xfrm>
            <a:off x="-1702369" y="1273465"/>
            <a:ext cx="10162584" cy="8435888"/>
          </a:xfrm>
          <a:ln/>
        </p:spPr>
      </p:sp>
      <p:sp>
        <p:nvSpPr>
          <p:cNvPr id="94212" name="Rectangle 3"/>
          <p:cNvSpPr>
            <a:spLocks noGrp="1" noChangeArrowheads="1"/>
          </p:cNvSpPr>
          <p:nvPr>
            <p:ph type="body" idx="1"/>
          </p:nvPr>
        </p:nvSpPr>
        <p:spPr>
          <a:xfrm>
            <a:off x="815781" y="368978"/>
            <a:ext cx="5788645" cy="246221"/>
          </a:xfrm>
          <a:noFill/>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xfrm>
            <a:off x="3850245" y="9672563"/>
            <a:ext cx="2945955" cy="200055"/>
          </a:xfrm>
          <a:prstGeom prst="rect">
            <a:avLst/>
          </a:prstGeom>
          <a:noFill/>
        </p:spPr>
        <p:txBody>
          <a:bodyPr/>
          <a:lstStyle>
            <a:lvl1pPr defTabSz="977900">
              <a:defRPr sz="2400" b="1">
                <a:solidFill>
                  <a:schemeClr val="tx1"/>
                </a:solidFill>
                <a:latin typeface="Arial" charset="0"/>
              </a:defRPr>
            </a:lvl1pPr>
            <a:lvl2pPr marL="742950" indent="-285750" defTabSz="977900">
              <a:defRPr sz="2400" b="1">
                <a:solidFill>
                  <a:schemeClr val="tx1"/>
                </a:solidFill>
                <a:latin typeface="Arial" charset="0"/>
              </a:defRPr>
            </a:lvl2pPr>
            <a:lvl3pPr marL="1143000" indent="-228600" defTabSz="977900">
              <a:defRPr sz="2400" b="1">
                <a:solidFill>
                  <a:schemeClr val="tx1"/>
                </a:solidFill>
                <a:latin typeface="Arial" charset="0"/>
              </a:defRPr>
            </a:lvl3pPr>
            <a:lvl4pPr marL="1600200" indent="-228600" defTabSz="977900">
              <a:defRPr sz="2400" b="1">
                <a:solidFill>
                  <a:schemeClr val="tx1"/>
                </a:solidFill>
                <a:latin typeface="Arial" charset="0"/>
              </a:defRPr>
            </a:lvl4pPr>
            <a:lvl5pPr marL="2057400" indent="-228600" defTabSz="977900">
              <a:defRPr sz="2400" b="1">
                <a:solidFill>
                  <a:schemeClr val="tx1"/>
                </a:solidFill>
                <a:latin typeface="Arial" charset="0"/>
              </a:defRPr>
            </a:lvl5pPr>
            <a:lvl6pPr marL="2514600" indent="-228600" defTabSz="977900" eaLnBrk="0" fontAlgn="base" hangingPunct="0">
              <a:spcBef>
                <a:spcPct val="0"/>
              </a:spcBef>
              <a:spcAft>
                <a:spcPct val="0"/>
              </a:spcAft>
              <a:defRPr sz="2400" b="1">
                <a:solidFill>
                  <a:schemeClr val="tx1"/>
                </a:solidFill>
                <a:latin typeface="Arial" charset="0"/>
              </a:defRPr>
            </a:lvl6pPr>
            <a:lvl7pPr marL="2971800" indent="-228600" defTabSz="977900" eaLnBrk="0" fontAlgn="base" hangingPunct="0">
              <a:spcBef>
                <a:spcPct val="0"/>
              </a:spcBef>
              <a:spcAft>
                <a:spcPct val="0"/>
              </a:spcAft>
              <a:defRPr sz="2400" b="1">
                <a:solidFill>
                  <a:schemeClr val="tx1"/>
                </a:solidFill>
                <a:latin typeface="Arial" charset="0"/>
              </a:defRPr>
            </a:lvl7pPr>
            <a:lvl8pPr marL="3429000" indent="-228600" defTabSz="977900" eaLnBrk="0" fontAlgn="base" hangingPunct="0">
              <a:spcBef>
                <a:spcPct val="0"/>
              </a:spcBef>
              <a:spcAft>
                <a:spcPct val="0"/>
              </a:spcAft>
              <a:defRPr sz="2400" b="1">
                <a:solidFill>
                  <a:schemeClr val="tx1"/>
                </a:solidFill>
                <a:latin typeface="Arial" charset="0"/>
              </a:defRPr>
            </a:lvl8pPr>
            <a:lvl9pPr marL="3886200" indent="-228600" defTabSz="977900" eaLnBrk="0" fontAlgn="base" hangingPunct="0">
              <a:spcBef>
                <a:spcPct val="0"/>
              </a:spcBef>
              <a:spcAft>
                <a:spcPct val="0"/>
              </a:spcAft>
              <a:defRPr sz="2400" b="1">
                <a:solidFill>
                  <a:schemeClr val="tx1"/>
                </a:solidFill>
                <a:latin typeface="Arial" charset="0"/>
              </a:defRPr>
            </a:lvl9pPr>
          </a:lstStyle>
          <a:p>
            <a:fld id="{741C605A-35E2-45E0-8DB9-698EB57037D7}" type="slidenum">
              <a:rPr lang="en-GB" sz="1300" b="0" smtClean="0">
                <a:solidFill>
                  <a:prstClr val="black"/>
                </a:solidFill>
                <a:latin typeface="Times" pitchFamily="18" charset="0"/>
              </a:rPr>
              <a:pPr/>
              <a:t>38</a:t>
            </a:fld>
            <a:endParaRPr lang="en-GB" sz="1300" b="0" smtClean="0">
              <a:solidFill>
                <a:prstClr val="black"/>
              </a:solidFill>
              <a:latin typeface="Times" pitchFamily="18" charset="0"/>
            </a:endParaRPr>
          </a:p>
        </p:txBody>
      </p:sp>
      <p:sp>
        <p:nvSpPr>
          <p:cNvPr id="95235" name="Rectangle 2"/>
          <p:cNvSpPr>
            <a:spLocks noGrp="1" noRot="1" noChangeAspect="1" noChangeArrowheads="1" noTextEdit="1"/>
          </p:cNvSpPr>
          <p:nvPr>
            <p:ph type="sldImg"/>
          </p:nvPr>
        </p:nvSpPr>
        <p:spPr>
          <a:xfrm>
            <a:off x="-1702369" y="1273465"/>
            <a:ext cx="10162584" cy="8435888"/>
          </a:xfrm>
          <a:ln/>
        </p:spPr>
      </p:sp>
      <p:sp>
        <p:nvSpPr>
          <p:cNvPr id="95236" name="Rectangle 3"/>
          <p:cNvSpPr>
            <a:spLocks noGrp="1" noChangeArrowheads="1"/>
          </p:cNvSpPr>
          <p:nvPr>
            <p:ph type="body" idx="1"/>
          </p:nvPr>
        </p:nvSpPr>
        <p:spPr>
          <a:xfrm>
            <a:off x="815781" y="368978"/>
            <a:ext cx="5788645" cy="246221"/>
          </a:xfrm>
          <a:noFill/>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5061D60B-22E2-4F3A-90D4-325FABA99494}" type="slidenum">
              <a:rPr lang="en-US">
                <a:latin typeface="Arial Unicode MS" charset="0"/>
              </a:rPr>
              <a:pPr eaLnBrk="1" hangingPunct="1"/>
              <a:t>39</a:t>
            </a:fld>
            <a:endParaRPr lang="en-US">
              <a:latin typeface="Arial Unicode MS" charset="0"/>
            </a:endParaRPr>
          </a:p>
        </p:txBody>
      </p:sp>
      <p:sp>
        <p:nvSpPr>
          <p:cNvPr id="75779" name="doc id"/>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cs-CZ" sz="800" smtClean="0">
                <a:latin typeface="Arial Unicode MS" charset="0"/>
              </a:rPr>
              <a:t>LON-AAA123-20101025-</a:t>
            </a:r>
          </a:p>
        </p:txBody>
      </p:sp>
      <p:sp>
        <p:nvSpPr>
          <p:cNvPr id="75780" name="AutoShap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xfrm>
            <a:off x="550863" y="5305425"/>
            <a:ext cx="5792787"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8EC03FE-8209-4A39-B208-4AE9A34DF915}" type="slidenum">
              <a:rPr lang="en-US"/>
              <a:pPr/>
              <a:t>41</a:t>
            </a:fld>
            <a:endParaRPr lang="en-US"/>
          </a:p>
        </p:txBody>
      </p:sp>
      <p:sp>
        <p:nvSpPr>
          <p:cNvPr id="7" name="doc id"/>
          <p:cNvSpPr>
            <a:spLocks noGrp="1" noChangeArrowheads="1"/>
          </p:cNvSpPr>
          <p:nvPr>
            <p:ph type="ftr" sz="quarter" idx="4"/>
          </p:nvPr>
        </p:nvSpPr>
        <p:spPr>
          <a:ln/>
        </p:spPr>
        <p:txBody>
          <a:bodyPr/>
          <a:lstStyle/>
          <a:p>
            <a:r>
              <a:rPr lang="cs-CZ"/>
              <a:t>LON-AAA123-20101025-</a:t>
            </a:r>
          </a:p>
        </p:txBody>
      </p:sp>
      <p:sp>
        <p:nvSpPr>
          <p:cNvPr id="245762" name="Rectangle 7"/>
          <p:cNvSpPr txBox="1">
            <a:spLocks noGrp="1" noChangeArrowheads="1"/>
          </p:cNvSpPr>
          <p:nvPr/>
        </p:nvSpPr>
        <p:spPr bwMode="auto">
          <a:xfrm>
            <a:off x="6065838" y="9498013"/>
            <a:ext cx="5397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2400">
                <a:solidFill>
                  <a:schemeClr val="tx1"/>
                </a:solidFill>
                <a:latin typeface="Arial Unicode MS" charset="0"/>
              </a:defRPr>
            </a:lvl1pPr>
            <a:lvl2pPr marL="742950" indent="-285750">
              <a:defRPr sz="2400">
                <a:solidFill>
                  <a:schemeClr val="tx1"/>
                </a:solidFill>
                <a:latin typeface="Arial Unicode MS" charset="0"/>
              </a:defRPr>
            </a:lvl2pPr>
            <a:lvl3pPr marL="1143000" indent="-228600">
              <a:defRPr sz="2400">
                <a:solidFill>
                  <a:schemeClr val="tx1"/>
                </a:solidFill>
                <a:latin typeface="Arial Unicode MS" charset="0"/>
              </a:defRPr>
            </a:lvl3pPr>
            <a:lvl4pPr marL="1600200" indent="-228600">
              <a:defRPr sz="2400">
                <a:solidFill>
                  <a:schemeClr val="tx1"/>
                </a:solidFill>
                <a:latin typeface="Arial Unicode MS" charset="0"/>
              </a:defRPr>
            </a:lvl4pPr>
            <a:lvl5pPr marL="2057400" indent="-228600">
              <a:defRPr sz="2400">
                <a:solidFill>
                  <a:schemeClr val="tx1"/>
                </a:solidFill>
                <a:latin typeface="Arial Unicode MS" charset="0"/>
              </a:defRPr>
            </a:lvl5pPr>
            <a:lvl6pPr marL="2514600" indent="-228600" fontAlgn="base">
              <a:spcBef>
                <a:spcPct val="0"/>
              </a:spcBef>
              <a:spcAft>
                <a:spcPct val="0"/>
              </a:spcAft>
              <a:defRPr sz="2400">
                <a:solidFill>
                  <a:schemeClr val="tx1"/>
                </a:solidFill>
                <a:latin typeface="Arial Unicode MS" charset="0"/>
              </a:defRPr>
            </a:lvl6pPr>
            <a:lvl7pPr marL="2971800" indent="-228600" fontAlgn="base">
              <a:spcBef>
                <a:spcPct val="0"/>
              </a:spcBef>
              <a:spcAft>
                <a:spcPct val="0"/>
              </a:spcAft>
              <a:defRPr sz="2400">
                <a:solidFill>
                  <a:schemeClr val="tx1"/>
                </a:solidFill>
                <a:latin typeface="Arial Unicode MS" charset="0"/>
              </a:defRPr>
            </a:lvl7pPr>
            <a:lvl8pPr marL="3429000" indent="-228600" fontAlgn="base">
              <a:spcBef>
                <a:spcPct val="0"/>
              </a:spcBef>
              <a:spcAft>
                <a:spcPct val="0"/>
              </a:spcAft>
              <a:defRPr sz="2400">
                <a:solidFill>
                  <a:schemeClr val="tx1"/>
                </a:solidFill>
                <a:latin typeface="Arial Unicode MS" charset="0"/>
              </a:defRPr>
            </a:lvl8pPr>
            <a:lvl9pPr marL="3886200" indent="-228600" fontAlgn="base">
              <a:spcBef>
                <a:spcPct val="0"/>
              </a:spcBef>
              <a:spcAft>
                <a:spcPct val="0"/>
              </a:spcAft>
              <a:defRPr sz="2400">
                <a:solidFill>
                  <a:schemeClr val="tx1"/>
                </a:solidFill>
                <a:latin typeface="Arial Unicode MS" charset="0"/>
              </a:defRPr>
            </a:lvl9pPr>
          </a:lstStyle>
          <a:p>
            <a:pPr algn="r"/>
            <a:fld id="{4F4B4F1E-109C-4DCE-A462-EA60A2FACAF7}" type="slidenum">
              <a:rPr lang="en-US" sz="1200">
                <a:cs typeface="Arial" charset="0"/>
              </a:rPr>
              <a:pPr algn="r"/>
              <a:t>41</a:t>
            </a:fld>
            <a:endParaRPr lang="en-US" sz="1200">
              <a:cs typeface="Arial" charset="0"/>
            </a:endParaRPr>
          </a:p>
        </p:txBody>
      </p:sp>
      <p:sp>
        <p:nvSpPr>
          <p:cNvPr id="245763" name="doc id"/>
          <p:cNvSpPr txBox="1">
            <a:spLocks noGrp="1" noChangeArrowheads="1"/>
          </p:cNvSpPr>
          <p:nvPr/>
        </p:nvSpPr>
        <p:spPr bwMode="auto">
          <a:xfrm>
            <a:off x="5462588" y="111125"/>
            <a:ext cx="11430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400">
                <a:solidFill>
                  <a:schemeClr val="tx1"/>
                </a:solidFill>
                <a:latin typeface="Arial Unicode MS" charset="0"/>
              </a:defRPr>
            </a:lvl1pPr>
            <a:lvl2pPr marL="742950" indent="-285750">
              <a:defRPr sz="2400">
                <a:solidFill>
                  <a:schemeClr val="tx1"/>
                </a:solidFill>
                <a:latin typeface="Arial Unicode MS" charset="0"/>
              </a:defRPr>
            </a:lvl2pPr>
            <a:lvl3pPr marL="1143000" indent="-228600">
              <a:defRPr sz="2400">
                <a:solidFill>
                  <a:schemeClr val="tx1"/>
                </a:solidFill>
                <a:latin typeface="Arial Unicode MS" charset="0"/>
              </a:defRPr>
            </a:lvl3pPr>
            <a:lvl4pPr marL="1600200" indent="-228600">
              <a:defRPr sz="2400">
                <a:solidFill>
                  <a:schemeClr val="tx1"/>
                </a:solidFill>
                <a:latin typeface="Arial Unicode MS" charset="0"/>
              </a:defRPr>
            </a:lvl4pPr>
            <a:lvl5pPr marL="2057400" indent="-228600">
              <a:defRPr sz="2400">
                <a:solidFill>
                  <a:schemeClr val="tx1"/>
                </a:solidFill>
                <a:latin typeface="Arial Unicode MS" charset="0"/>
              </a:defRPr>
            </a:lvl5pPr>
            <a:lvl6pPr marL="2514600" indent="-228600" fontAlgn="base">
              <a:spcBef>
                <a:spcPct val="0"/>
              </a:spcBef>
              <a:spcAft>
                <a:spcPct val="0"/>
              </a:spcAft>
              <a:defRPr sz="2400">
                <a:solidFill>
                  <a:schemeClr val="tx1"/>
                </a:solidFill>
                <a:latin typeface="Arial Unicode MS" charset="0"/>
              </a:defRPr>
            </a:lvl6pPr>
            <a:lvl7pPr marL="2971800" indent="-228600" fontAlgn="base">
              <a:spcBef>
                <a:spcPct val="0"/>
              </a:spcBef>
              <a:spcAft>
                <a:spcPct val="0"/>
              </a:spcAft>
              <a:defRPr sz="2400">
                <a:solidFill>
                  <a:schemeClr val="tx1"/>
                </a:solidFill>
                <a:latin typeface="Arial Unicode MS" charset="0"/>
              </a:defRPr>
            </a:lvl7pPr>
            <a:lvl8pPr marL="3429000" indent="-228600" fontAlgn="base">
              <a:spcBef>
                <a:spcPct val="0"/>
              </a:spcBef>
              <a:spcAft>
                <a:spcPct val="0"/>
              </a:spcAft>
              <a:defRPr sz="2400">
                <a:solidFill>
                  <a:schemeClr val="tx1"/>
                </a:solidFill>
                <a:latin typeface="Arial Unicode MS" charset="0"/>
              </a:defRPr>
            </a:lvl8pPr>
            <a:lvl9pPr marL="3886200" indent="-228600" fontAlgn="base">
              <a:spcBef>
                <a:spcPct val="0"/>
              </a:spcBef>
              <a:spcAft>
                <a:spcPct val="0"/>
              </a:spcAft>
              <a:defRPr sz="2400">
                <a:solidFill>
                  <a:schemeClr val="tx1"/>
                </a:solidFill>
                <a:latin typeface="Arial Unicode MS" charset="0"/>
              </a:defRPr>
            </a:lvl9pPr>
          </a:lstStyle>
          <a:p>
            <a:pPr algn="r"/>
            <a:r>
              <a:rPr lang="cs-CZ" sz="800">
                <a:cs typeface="Arial" charset="0"/>
              </a:rPr>
              <a:t>LON-AAA123-20101025-</a:t>
            </a:r>
          </a:p>
        </p:txBody>
      </p:sp>
      <p:sp>
        <p:nvSpPr>
          <p:cNvPr id="245764" name="Rectangle 2"/>
          <p:cNvSpPr>
            <a:spLocks noGrp="1" noRot="1" noChangeAspect="1" noChangeArrowheads="1" noTextEdit="1"/>
          </p:cNvSpPr>
          <p:nvPr>
            <p:ph type="sldImg"/>
          </p:nvPr>
        </p:nvSpPr>
        <p:spPr>
          <a:ln/>
        </p:spPr>
      </p:sp>
      <p:sp>
        <p:nvSpPr>
          <p:cNvPr id="245765" name="Rectangle 3"/>
          <p:cNvSpPr>
            <a:spLocks noGrp="1" noChangeArrowheads="1"/>
          </p:cNvSpPr>
          <p:nvPr>
            <p:ph type="body" idx="1"/>
          </p:nvPr>
        </p:nvSpPr>
        <p:spPr>
          <a:xfrm>
            <a:off x="550863" y="5305425"/>
            <a:ext cx="5792787" cy="1955800"/>
          </a:xfrm>
        </p:spPr>
        <p:txBody>
          <a:bodyPr/>
          <a:lstStyle/>
          <a:p>
            <a:r>
              <a:rPr lang="en-GB"/>
              <a:t>Autonomy Measured as the z-scored average of 4 questions: </a:t>
            </a:r>
          </a:p>
          <a:p>
            <a:pPr marL="742950" lvl="1" indent="-285750"/>
            <a:r>
              <a:rPr lang="en-GB"/>
              <a:t>Autonomy to hire a full time permanent nurse; </a:t>
            </a:r>
          </a:p>
          <a:p>
            <a:pPr marL="742950" lvl="1" indent="-285750"/>
            <a:r>
              <a:rPr lang="en-GB"/>
              <a:t>Autonomy to add more beds to the specialty; </a:t>
            </a:r>
          </a:p>
          <a:p>
            <a:pPr marL="742950" lvl="1" indent="-285750"/>
            <a:r>
              <a:rPr lang="en-GB"/>
              <a:t>Largest capital expenditures with out prior authorization from the CEO; </a:t>
            </a:r>
          </a:p>
          <a:p>
            <a:pPr marL="742950" lvl="1" indent="-285750"/>
            <a:r>
              <a:rPr lang="en-GB"/>
              <a:t>Autonomy to set own budget and make strategic investments</a:t>
            </a:r>
          </a:p>
          <a:p>
            <a:pPr marL="742950" lvl="1" indent="-285750"/>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xfrm>
            <a:off x="6065838" y="9494322"/>
            <a:ext cx="539750" cy="184666"/>
          </a:xfrm>
          <a:ln>
            <a:miter lim="800000"/>
            <a:headEnd/>
            <a:tailEnd/>
          </a:ln>
        </p:spPr>
        <p:txBody>
          <a:bodyPr wrap="square" numCol="1" anchorCtr="0" compatLnSpc="1">
            <a:prstTxWarp prst="textNoShape">
              <a:avLst/>
            </a:prstTxWarp>
          </a:bodyPr>
          <a:lstStyle/>
          <a:p>
            <a:pPr>
              <a:defRPr/>
            </a:pPr>
            <a:fld id="{D1EC35E2-0080-4BF7-86E2-EC7D7BD2C2ED}" type="slidenum">
              <a:rPr lang="en-GB">
                <a:solidFill>
                  <a:prstClr val="black"/>
                </a:solidFill>
              </a:rPr>
              <a:pPr>
                <a:defRPr/>
              </a:pPr>
              <a:t>4</a:t>
            </a:fld>
            <a:endParaRPr lang="en-GB" dirty="0">
              <a:solidFill>
                <a:prstClr val="black"/>
              </a:solidFill>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xfrm>
            <a:off x="550863" y="5305425"/>
            <a:ext cx="5792787" cy="5847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7" rIns="91435" bIns="45717" numCol="1" anchor="t" anchorCtr="0" compatLnSpc="1">
            <a:prstTxWarp prst="textNoShape">
              <a:avLst/>
            </a:prstTxWarp>
          </a:bodyPr>
          <a:lstStyle/>
          <a:p>
            <a:pPr eaLnBrk="1" hangingPunct="1">
              <a:spcBef>
                <a:spcPct val="0"/>
              </a:spcBef>
            </a:pPr>
            <a:r>
              <a:rPr lang="en-GB" dirty="0" smtClean="0"/>
              <a:t>Interviewees non-UK so not prejudiced one way or another (Greg, Pedro, </a:t>
            </a:r>
            <a:r>
              <a:rPr lang="en-GB" dirty="0" err="1" smtClean="0"/>
              <a:t>Kanon</a:t>
            </a:r>
            <a:r>
              <a:rPr lang="en-GB" dirty="0" smtClean="0"/>
              <a:t>, May)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850443" y="9378824"/>
            <a:ext cx="2945659" cy="493713"/>
          </a:xfrm>
          <a:prstGeom prst="rect">
            <a:avLst/>
          </a:prstGeom>
          <a:noFill/>
          <a:ln>
            <a:miter lim="800000"/>
            <a:headEnd/>
            <a:tailEnd/>
          </a:ln>
        </p:spPr>
        <p:txBody>
          <a:bodyPr anchor="b"/>
          <a:lstStyle/>
          <a:p>
            <a:pPr algn="r">
              <a:defRPr/>
            </a:pPr>
            <a:fld id="{BB2AB8B2-B02B-4FD5-A36B-A49C424FDE42}" type="slidenum">
              <a:rPr lang="en-GB">
                <a:solidFill>
                  <a:prstClr val="black"/>
                </a:solidFill>
                <a:latin typeface="Calibri"/>
                <a:cs typeface="+mn-cs"/>
              </a:rPr>
              <a:pPr algn="r">
                <a:defRPr/>
              </a:pPr>
              <a:t>5</a:t>
            </a:fld>
            <a:endParaRPr lang="en-GB" dirty="0">
              <a:solidFill>
                <a:prstClr val="black"/>
              </a:solidFill>
              <a:latin typeface="Calibri"/>
              <a:cs typeface="+mn-cs"/>
            </a:endParaRPr>
          </a:p>
        </p:txBody>
      </p:sp>
      <p:sp>
        <p:nvSpPr>
          <p:cNvPr id="44035" name="Rectangle 2"/>
          <p:cNvSpPr>
            <a:spLocks noGrp="1" noRot="1" noChangeAspect="1" noChangeArrowheads="1" noTextEdit="1"/>
          </p:cNvSpPr>
          <p:nvPr>
            <p:ph type="sldImg"/>
          </p:nvPr>
        </p:nvSpPr>
        <p:spPr bwMode="auto">
          <a:xfrm>
            <a:off x="-1782816" y="1273711"/>
            <a:ext cx="10322396" cy="843596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xfrm>
            <a:off x="815092" y="368571"/>
            <a:ext cx="5789039" cy="34470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b="1" dirty="0" smtClean="0"/>
              <a:t>Examples:  </a:t>
            </a:r>
            <a:r>
              <a:rPr lang="en-GB" b="0" dirty="0" smtClean="0"/>
              <a:t> “Lean” introduction in Virginia Mason Hospital (VMPS https://www.virginiamason.org/body.cfm?id=5154) explicitly based on Toyota principles.</a:t>
            </a:r>
            <a:r>
              <a:rPr lang="en-GB" b="0" baseline="0" dirty="0" smtClean="0"/>
              <a:t> (i) In Oncology ward found that patients moved around different wards unnecessarily. </a:t>
            </a:r>
            <a:r>
              <a:rPr lang="en-GB" dirty="0" smtClean="0">
                <a:hlinkClick r:id="rId3" action="ppaction://hlinkfile"/>
              </a:rPr>
              <a:t>Floyd &amp; Delores Jones Cancer Institute at Virginia Mason</a:t>
            </a:r>
            <a:r>
              <a:rPr lang="en-GB" dirty="0" smtClean="0"/>
              <a:t> redesigned with a laboratory and pharmacy inside, eliminating the need for patients to travel throughout the hospital for chemotherapy. For one patient, this reduced the length of a chemotherapy visit from 10 hours to two and saved about 500 feet of walking at each visit.</a:t>
            </a:r>
            <a:r>
              <a:rPr lang="en-GB" b="0" baseline="0" dirty="0" smtClean="0"/>
              <a:t> </a:t>
            </a:r>
            <a:r>
              <a:rPr lang="en-GB" b="0" dirty="0" smtClean="0"/>
              <a:t>(ii) M</a:t>
            </a:r>
            <a:r>
              <a:rPr lang="en-GB" dirty="0" smtClean="0"/>
              <a:t>aking sure supplies of nursing equipment all in place. Example in</a:t>
            </a:r>
            <a:r>
              <a:rPr lang="en-GB" baseline="0" dirty="0" smtClean="0"/>
              <a:t> NHS hospitals of only one night nurse. Needed to change patient sheets and all sheets where located 2 floors away. When nurse was away, another patient had an attack and died. Problem logged but not dealt with</a:t>
            </a:r>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standardization &amp; cleaning of </a:t>
            </a:r>
            <a:r>
              <a:rPr lang="en-GB" sz="1200" b="0" kern="1200" dirty="0" err="1" smtClean="0">
                <a:solidFill>
                  <a:schemeClr val="tx1"/>
                </a:solidFill>
                <a:latin typeface="+mn-lt"/>
                <a:ea typeface="+mn-ea"/>
                <a:cs typeface="+mn-cs"/>
              </a:rPr>
              <a:t>anesthesiologist’s</a:t>
            </a:r>
            <a:r>
              <a:rPr lang="en-GB" dirty="0" smtClean="0"/>
              <a:t> instrument</a:t>
            </a:r>
            <a:r>
              <a:rPr lang="en-GB" baseline="0" dirty="0" smtClean="0"/>
              <a:t> tray</a:t>
            </a:r>
            <a:r>
              <a:rPr lang="en-GB" dirty="0" smtClean="0"/>
              <a:t> in time – if not done means delays to starts of operations.</a:t>
            </a:r>
            <a:r>
              <a:rPr lang="en-GB" baseline="0" dirty="0" smtClean="0"/>
              <a:t> Standardization also means greater safety: </a:t>
            </a:r>
            <a:r>
              <a:rPr lang="en-GB" sz="1200" b="0" kern="1200" dirty="0" err="1" smtClean="0">
                <a:solidFill>
                  <a:schemeClr val="tx1"/>
                </a:solidFill>
                <a:latin typeface="+mn-lt"/>
                <a:ea typeface="+mn-ea"/>
                <a:cs typeface="+mn-cs"/>
              </a:rPr>
              <a:t>anesthesiologists</a:t>
            </a:r>
            <a:r>
              <a:rPr lang="en-GB" sz="1200" b="0" kern="1200" dirty="0" smtClean="0">
                <a:solidFill>
                  <a:schemeClr val="tx1"/>
                </a:solidFill>
                <a:latin typeface="+mn-lt"/>
                <a:ea typeface="+mn-ea"/>
                <a:cs typeface="+mn-cs"/>
              </a:rPr>
              <a:t> </a:t>
            </a:r>
            <a:r>
              <a:rPr lang="en-GB" dirty="0" smtClean="0"/>
              <a:t>like to use different equipment so when there is a last minute change</a:t>
            </a:r>
            <a:r>
              <a:rPr lang="en-GB" baseline="0" dirty="0" smtClean="0"/>
              <a:t> to a different theatre this can confuse them and compromise safety.</a:t>
            </a:r>
            <a:endParaRPr lang="en-GB" dirty="0"/>
          </a:p>
        </p:txBody>
      </p:sp>
      <p:sp>
        <p:nvSpPr>
          <p:cNvPr id="4" name="Slide Number Placeholder 3"/>
          <p:cNvSpPr>
            <a:spLocks noGrp="1"/>
          </p:cNvSpPr>
          <p:nvPr>
            <p:ph type="sldNum" sz="quarter" idx="10"/>
          </p:nvPr>
        </p:nvSpPr>
        <p:spPr>
          <a:xfrm>
            <a:off x="6065838" y="9494322"/>
            <a:ext cx="539750" cy="184666"/>
          </a:xfrm>
        </p:spPr>
        <p:txBody>
          <a:bodyPr/>
          <a:lstStyle/>
          <a:p>
            <a:pPr>
              <a:defRPr/>
            </a:pPr>
            <a:fld id="{1697EAC8-B8BD-493E-8A03-441ABA9507EF}" type="slidenum">
              <a:rPr lang="en-US" smtClean="0">
                <a:solidFill>
                  <a:prstClr val="black"/>
                </a:solidFill>
              </a:rPr>
              <a:pPr>
                <a:defRPr/>
              </a:pPr>
              <a:t>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xfrm>
            <a:off x="6065838" y="9494322"/>
            <a:ext cx="539750" cy="184666"/>
          </a:xfrm>
          <a:ln>
            <a:miter lim="800000"/>
            <a:headEnd/>
            <a:tailEnd/>
          </a:ln>
        </p:spPr>
        <p:txBody>
          <a:bodyPr wrap="square" numCol="1" anchorCtr="0" compatLnSpc="1">
            <a:prstTxWarp prst="textNoShape">
              <a:avLst/>
            </a:prstTxWarp>
          </a:bodyPr>
          <a:lstStyle/>
          <a:p>
            <a:pPr>
              <a:defRPr/>
            </a:pPr>
            <a:fld id="{90289E23-90F1-4295-ADD3-F7FE43CED2E9}" type="slidenum">
              <a:rPr lang="en-GB">
                <a:solidFill>
                  <a:prstClr val="black"/>
                </a:solidFill>
              </a:rPr>
              <a:pPr>
                <a:defRPr/>
              </a:pPr>
              <a:t>8</a:t>
            </a:fld>
            <a:endParaRPr lang="en-GB" dirty="0">
              <a:solidFill>
                <a:prstClr val="black"/>
              </a:solidFill>
            </a:endParaRPr>
          </a:p>
        </p:txBody>
      </p:sp>
      <p:sp>
        <p:nvSpPr>
          <p:cNvPr id="45059" name="Rectangle 2"/>
          <p:cNvSpPr>
            <a:spLocks noGrp="1" noRot="1" noChangeAspect="1" noChangeArrowheads="1" noTextEdit="1"/>
          </p:cNvSpPr>
          <p:nvPr>
            <p:ph type="sldImg"/>
          </p:nvPr>
        </p:nvSpPr>
        <p:spPr bwMode="auto">
          <a:xfrm>
            <a:off x="-1782816" y="1273711"/>
            <a:ext cx="10322396" cy="843596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xfrm>
            <a:off x="815092" y="368571"/>
            <a:ext cx="5789039" cy="2462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850443" y="9378824"/>
            <a:ext cx="2945659" cy="493713"/>
          </a:xfrm>
          <a:prstGeom prst="rect">
            <a:avLst/>
          </a:prstGeom>
          <a:noFill/>
          <a:ln>
            <a:miter lim="800000"/>
            <a:headEnd/>
            <a:tailEnd/>
          </a:ln>
        </p:spPr>
        <p:txBody>
          <a:bodyPr anchor="b"/>
          <a:lstStyle/>
          <a:p>
            <a:pPr algn="r">
              <a:defRPr/>
            </a:pPr>
            <a:fld id="{3DE372FB-BACE-4CA1-A1BA-6992E77257EF}" type="slidenum">
              <a:rPr lang="en-GB">
                <a:solidFill>
                  <a:prstClr val="black"/>
                </a:solidFill>
                <a:latin typeface="Calibri"/>
                <a:cs typeface="+mn-cs"/>
              </a:rPr>
              <a:pPr algn="r">
                <a:defRPr/>
              </a:pPr>
              <a:t>15</a:t>
            </a:fld>
            <a:endParaRPr lang="en-GB" dirty="0">
              <a:solidFill>
                <a:prstClr val="black"/>
              </a:solidFill>
              <a:latin typeface="Calibri"/>
              <a:cs typeface="+mn-cs"/>
            </a:endParaRPr>
          </a:p>
        </p:txBody>
      </p:sp>
      <p:sp>
        <p:nvSpPr>
          <p:cNvPr id="46083" name="Rectangle 2"/>
          <p:cNvSpPr>
            <a:spLocks noGrp="1" noRot="1" noChangeAspect="1" noChangeArrowheads="1" noTextEdit="1"/>
          </p:cNvSpPr>
          <p:nvPr>
            <p:ph type="sldImg"/>
          </p:nvPr>
        </p:nvSpPr>
        <p:spPr bwMode="auto">
          <a:xfrm>
            <a:off x="-2244725" y="1273175"/>
            <a:ext cx="11245850" cy="843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815092" y="368571"/>
            <a:ext cx="5789039" cy="4924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How do the different staff groups get involved in this process? Can you give examples?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52F67426-799A-45FF-8279-12BC8F7DDCE2}" type="slidenum">
              <a:rPr lang="en-US">
                <a:latin typeface="Arial Unicode MS" charset="0"/>
              </a:rPr>
              <a:pPr eaLnBrk="1" hangingPunct="1"/>
              <a:t>16</a:t>
            </a:fld>
            <a:endParaRPr lang="en-US">
              <a:latin typeface="Arial Unicode MS" charset="0"/>
            </a:endParaRPr>
          </a:p>
        </p:txBody>
      </p:sp>
      <p:sp>
        <p:nvSpPr>
          <p:cNvPr id="44035" name="doc id"/>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cs-CZ" sz="800" smtClean="0">
                <a:latin typeface="Arial Unicode MS" charset="0"/>
              </a:rPr>
              <a:t>LON-AAA123-20101025-</a:t>
            </a:r>
          </a:p>
        </p:txBody>
      </p:sp>
      <p:sp>
        <p:nvSpPr>
          <p:cNvPr id="44036" name="AutoShap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550863" y="5305425"/>
            <a:ext cx="5792787"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695F3577-96F8-4F6D-BF5F-014518143506}" type="slidenum">
              <a:rPr lang="en-US">
                <a:latin typeface="Arial Unicode MS" charset="0"/>
              </a:rPr>
              <a:pPr eaLnBrk="1" hangingPunct="1"/>
              <a:t>17</a:t>
            </a:fld>
            <a:endParaRPr lang="en-US">
              <a:latin typeface="Arial Unicode MS" charset="0"/>
            </a:endParaRPr>
          </a:p>
        </p:txBody>
      </p:sp>
      <p:sp>
        <p:nvSpPr>
          <p:cNvPr id="41987" name="doc id"/>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cs-CZ" sz="800" smtClean="0">
                <a:latin typeface="Arial Unicode MS" charset="0"/>
              </a:rPr>
              <a:t>LON-AAA123-20101025-</a:t>
            </a:r>
          </a:p>
        </p:txBody>
      </p:sp>
      <p:sp>
        <p:nvSpPr>
          <p:cNvPr id="41988" name="Rectangle 7"/>
          <p:cNvSpPr txBox="1">
            <a:spLocks noGrp="1" noChangeArrowheads="1"/>
          </p:cNvSpPr>
          <p:nvPr/>
        </p:nvSpPr>
        <p:spPr bwMode="gray">
          <a:xfrm>
            <a:off x="6067425" y="9498013"/>
            <a:ext cx="5381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1225" eaLnBrk="0" hangingPunct="0">
              <a:defRPr sz="1200">
                <a:solidFill>
                  <a:schemeClr val="tx1"/>
                </a:solidFill>
                <a:latin typeface="Arial" charset="0"/>
                <a:cs typeface="Arial" charset="0"/>
              </a:defRPr>
            </a:lvl1pPr>
            <a:lvl2pPr marL="37931725" indent="-37474525" defTabSz="9112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algn="r" eaLnBrk="1" hangingPunct="1"/>
            <a:fld id="{50920806-4639-40C7-945D-6F502B317078}" type="slidenum">
              <a:rPr lang="en-GB">
                <a:latin typeface="Arial Unicode MS" charset="0"/>
                <a:ea typeface="ＭＳ Ｐゴシック" charset="-128"/>
              </a:rPr>
              <a:pPr algn="r" eaLnBrk="1" hangingPunct="1"/>
              <a:t>17</a:t>
            </a:fld>
            <a:endParaRPr lang="en-GB">
              <a:latin typeface="Arial Unicode MS" charset="0"/>
              <a:ea typeface="ＭＳ Ｐゴシック" charset="-128"/>
            </a:endParaRPr>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xfrm>
            <a:off x="550863" y="5303838"/>
            <a:ext cx="5791200" cy="675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7675" indent="-447675" defTabSz="893763" eaLnBrk="1" hangingPunct="1">
              <a:spcBef>
                <a:spcPct val="25000"/>
              </a:spcBef>
              <a:buFontTx/>
              <a:buChar char="•"/>
            </a:pPr>
            <a:r>
              <a:rPr lang="en-GB" sz="2400" smtClean="0">
                <a:latin typeface="Calibri" charset="0"/>
              </a:rPr>
              <a:t>1194 hospitals in public and private sector (184 in UK )</a:t>
            </a:r>
          </a:p>
          <a:p>
            <a:pPr marL="895350" lvl="1" indent="-447675" defTabSz="893763" eaLnBrk="1" hangingPunct="1">
              <a:spcBef>
                <a:spcPct val="25000"/>
              </a:spcBef>
            </a:pPr>
            <a:r>
              <a:rPr lang="en-GB" sz="2400" smtClean="0">
                <a:latin typeface="Calibri" charset="0"/>
              </a:rPr>
              <a:t>–  Response rates uncorrelated with performance </a:t>
            </a:r>
          </a:p>
          <a:p>
            <a:pPr marL="447675" indent="-447675" defTabSz="893763" eaLnBrk="1" hangingPunct="1">
              <a:spcBef>
                <a:spcPct val="25000"/>
              </a:spcBef>
            </a:pPr>
            <a:endParaRPr lang="en-GB" sz="2400" smtClean="0">
              <a:latin typeface="Calibri" charset="0"/>
            </a:endParaRPr>
          </a:p>
          <a:p>
            <a:pPr marL="447675" indent="-447675" defTabSz="893763" eaLnBrk="1" hangingPunct="1">
              <a:spcBef>
                <a:spcPct val="25000"/>
              </a:spcBef>
              <a:buFontTx/>
              <a:buChar char="•"/>
            </a:pPr>
            <a:r>
              <a:rPr lang="en-GB" sz="2400" smtClean="0">
                <a:latin typeface="Calibri" charset="0"/>
              </a:rPr>
              <a:t>Collect data on many “noise” controls: </a:t>
            </a:r>
          </a:p>
          <a:p>
            <a:pPr marL="895350" lvl="1" indent="-447675" defTabSz="893763" eaLnBrk="1" hangingPunct="1">
              <a:spcBef>
                <a:spcPct val="25000"/>
              </a:spcBef>
            </a:pPr>
            <a:r>
              <a:rPr lang="en-GB" sz="2400" smtClean="0">
                <a:latin typeface="Calibri" charset="0"/>
              </a:rPr>
              <a:t>– Interviewer fixed effects</a:t>
            </a:r>
          </a:p>
          <a:p>
            <a:pPr marL="895350" lvl="1" indent="-447675" defTabSz="893763" eaLnBrk="1" hangingPunct="1">
              <a:spcBef>
                <a:spcPct val="25000"/>
              </a:spcBef>
            </a:pPr>
            <a:r>
              <a:rPr lang="en-GB" sz="2400" smtClean="0">
                <a:latin typeface="Calibri" charset="0"/>
              </a:rPr>
              <a:t>– Interview characteristics (e.g. duration, day, time) </a:t>
            </a:r>
          </a:p>
          <a:p>
            <a:pPr marL="895350" lvl="1" indent="-447675" defTabSz="893763" eaLnBrk="1" hangingPunct="1">
              <a:spcBef>
                <a:spcPct val="25000"/>
              </a:spcBef>
            </a:pPr>
            <a:r>
              <a:rPr lang="en-GB" sz="2400" smtClean="0">
                <a:latin typeface="Calibri" charset="0"/>
              </a:rPr>
              <a:t>– Interviewee characteristics (e.g. tenure, job)</a:t>
            </a:r>
          </a:p>
          <a:p>
            <a:pPr marL="895350" lvl="1" indent="-447675" defTabSz="893763" eaLnBrk="1" hangingPunct="1">
              <a:spcBef>
                <a:spcPct val="25000"/>
              </a:spcBef>
            </a:pPr>
            <a:endParaRPr lang="en-GB" sz="2400" smtClean="0">
              <a:latin typeface="Calibri" charset="0"/>
            </a:endParaRPr>
          </a:p>
          <a:p>
            <a:pPr marL="447675" indent="-447675" defTabSz="893763" eaLnBrk="1" hangingPunct="1">
              <a:spcBef>
                <a:spcPct val="25000"/>
              </a:spcBef>
              <a:buFontTx/>
              <a:buChar char="•"/>
            </a:pPr>
            <a:r>
              <a:rPr lang="en-GB" sz="2400" smtClean="0">
                <a:latin typeface="Calibri" charset="0"/>
              </a:rPr>
              <a:t>Match to performance and detailed demographics data</a:t>
            </a:r>
          </a:p>
          <a:p>
            <a:pPr marL="447675" indent="-447675" defTabSz="893763" eaLnBrk="1" hangingPunct="1">
              <a:spcBef>
                <a:spcPct val="25000"/>
              </a:spcBef>
            </a:pPr>
            <a:endParaRPr lang="en-GB" sz="2400" smtClean="0">
              <a:latin typeface="Calibri" charset="0"/>
            </a:endParaRPr>
          </a:p>
          <a:p>
            <a:pPr marL="447675" indent="-447675" defTabSz="893763" eaLnBrk="1" hangingPunct="1"/>
            <a:endParaRPr lang="en-GB" smtClean="0"/>
          </a:p>
          <a:p>
            <a:pPr marL="447675" indent="-447675" defTabSz="893763"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doc id"/>
          <p:cNvSpPr txBox="1">
            <a:spLocks noChangeArrowheads="1"/>
          </p:cNvSpPr>
          <p:nvPr/>
        </p:nvSpPr>
        <p:spPr bwMode="auto">
          <a:xfrm>
            <a:off x="8442325" y="36513"/>
            <a:ext cx="295275" cy="122237"/>
          </a:xfrm>
          <a:prstGeom prst="rect">
            <a:avLst/>
          </a:prstGeom>
          <a:noFill/>
          <a:ln w="9525">
            <a:noFill/>
            <a:miter lim="800000"/>
            <a:headEnd/>
            <a:tailEnd/>
          </a:ln>
          <a:effectLst/>
        </p:spPr>
        <p:txBody>
          <a:bodyPr wrap="none" lIns="0" tIns="0" rIns="0" bIns="0"/>
          <a:lstStyle/>
          <a:p>
            <a:pPr algn="r">
              <a:defRPr/>
            </a:pPr>
            <a:endParaRPr lang="ru-RU" sz="800">
              <a:latin typeface="Arial Unicode MS" charset="0"/>
              <a:cs typeface="+mn-cs"/>
            </a:endParaRPr>
          </a:p>
        </p:txBody>
      </p:sp>
      <p:grpSp>
        <p:nvGrpSpPr>
          <p:cNvPr id="4" name="McK Title Elements"/>
          <p:cNvGrpSpPr>
            <a:grpSpLocks/>
          </p:cNvGrpSpPr>
          <p:nvPr/>
        </p:nvGrpSpPr>
        <p:grpSpPr bwMode="auto">
          <a:xfrm>
            <a:off x="0" y="0"/>
            <a:ext cx="8958263" cy="6723063"/>
            <a:chOff x="0" y="0"/>
            <a:chExt cx="5643" cy="4235"/>
          </a:xfrm>
        </p:grpSpPr>
        <p:sp>
          <p:nvSpPr>
            <p:cNvPr id="5" name="McK Document type" hidden="1"/>
            <p:cNvSpPr txBox="1">
              <a:spLocks noChangeArrowheads="1"/>
            </p:cNvSpPr>
            <p:nvPr userDrawn="1"/>
          </p:nvSpPr>
          <p:spPr bwMode="auto">
            <a:xfrm>
              <a:off x="1663" y="3108"/>
              <a:ext cx="3109" cy="134"/>
            </a:xfrm>
            <a:prstGeom prst="rect">
              <a:avLst/>
            </a:prstGeom>
            <a:noFill/>
            <a:ln w="9525">
              <a:noFill/>
              <a:miter lim="800000"/>
              <a:headEnd/>
              <a:tailEnd/>
            </a:ln>
            <a:effectLst/>
          </p:spPr>
          <p:txBody>
            <a:bodyPr lIns="0" tIns="0" rIns="0" bIns="0" anchor="b">
              <a:spAutoFit/>
            </a:bodyPr>
            <a:lstStyle/>
            <a:p>
              <a:pPr>
                <a:defRPr/>
              </a:pPr>
              <a:r>
                <a:rPr lang="en-US" sz="1400"/>
                <a:t>Document type</a:t>
              </a:r>
            </a:p>
          </p:txBody>
        </p:sp>
        <p:sp>
          <p:nvSpPr>
            <p:cNvPr id="6" name="McK Date" hidden="1"/>
            <p:cNvSpPr txBox="1">
              <a:spLocks noChangeArrowheads="1"/>
            </p:cNvSpPr>
            <p:nvPr userDrawn="1"/>
          </p:nvSpPr>
          <p:spPr bwMode="auto">
            <a:xfrm>
              <a:off x="1663" y="3275"/>
              <a:ext cx="3109" cy="134"/>
            </a:xfrm>
            <a:prstGeom prst="rect">
              <a:avLst/>
            </a:prstGeom>
            <a:noFill/>
            <a:ln w="9525">
              <a:noFill/>
              <a:miter lim="800000"/>
              <a:headEnd/>
              <a:tailEnd/>
            </a:ln>
            <a:effectLst/>
          </p:spPr>
          <p:txBody>
            <a:bodyPr lIns="0" tIns="0" rIns="0" bIns="0">
              <a:spAutoFit/>
            </a:bodyPr>
            <a:lstStyle/>
            <a:p>
              <a:pPr>
                <a:defRPr/>
              </a:pPr>
              <a:r>
                <a:rPr lang="en-US" sz="1400"/>
                <a:t>Date</a:t>
              </a:r>
            </a:p>
          </p:txBody>
        </p:sp>
        <p:sp>
          <p:nvSpPr>
            <p:cNvPr id="7" name="McK Disclaimer" hidden="1"/>
            <p:cNvSpPr>
              <a:spLocks noChangeArrowheads="1"/>
            </p:cNvSpPr>
            <p:nvPr userDrawn="1"/>
          </p:nvSpPr>
          <p:spPr bwMode="auto">
            <a:xfrm>
              <a:off x="1663" y="3714"/>
              <a:ext cx="2777" cy="154"/>
            </a:xfrm>
            <a:prstGeom prst="rect">
              <a:avLst/>
            </a:prstGeom>
            <a:noFill/>
            <a:ln w="9525">
              <a:noFill/>
              <a:miter lim="800000"/>
              <a:headEnd/>
              <a:tailEnd/>
            </a:ln>
            <a:effectLst/>
          </p:spPr>
          <p:txBody>
            <a:bodyPr lIns="0" tIns="0" rIns="0" bIns="0" anchor="b">
              <a:spAutoFit/>
            </a:bodyPr>
            <a:lstStyle/>
            <a:p>
              <a:pPr defTabSz="804863" eaLnBrk="0" hangingPunct="0">
                <a:defRPr/>
              </a:pPr>
              <a:r>
                <a:rPr lang="en-US" sz="800"/>
                <a:t>CONFIDENTIAL AND PROPRIETARY</a:t>
              </a:r>
            </a:p>
            <a:p>
              <a:pPr defTabSz="804863" eaLnBrk="0" hangingPunct="0">
                <a:defRPr/>
              </a:pPr>
              <a:r>
                <a:rPr lang="en-US" sz="800"/>
                <a:t>Any use of this material without specific permission of McKinsey &amp; Company is strictly prohibited</a:t>
              </a:r>
            </a:p>
          </p:txBody>
        </p:sp>
        <p:sp>
          <p:nvSpPr>
            <p:cNvPr id="8"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a:defRPr/>
              </a:pPr>
              <a:endParaRPr lang="en-US">
                <a:cs typeface="+mn-cs"/>
              </a:endParaRPr>
            </a:p>
          </p:txBody>
        </p:sp>
        <p:sp>
          <p:nvSpPr>
            <p:cNvPr id="9"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a:defRPr/>
              </a:pPr>
              <a:endParaRPr lang="en-US">
                <a:cs typeface="+mn-cs"/>
              </a:endParaRPr>
            </a:p>
          </p:txBody>
        </p:sp>
        <p:sp>
          <p:nvSpPr>
            <p:cNvPr id="10"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a:defRPr/>
              </a:pPr>
              <a:endParaRPr lang="en-US">
                <a:cs typeface="+mn-cs"/>
              </a:endParaRPr>
            </a:p>
          </p:txBody>
        </p:sp>
      </p:grpSp>
      <p:pic>
        <p:nvPicPr>
          <p:cNvPr id="11" name="TitleBottomBarBW" hidd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913" y="6443663"/>
            <a:ext cx="1636712"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1026"/>
          <p:cNvSpPr>
            <a:spLocks noGrp="1" noChangeArrowheads="1"/>
          </p:cNvSpPr>
          <p:nvPr>
            <p:ph type="ctrTitle"/>
          </p:nvPr>
        </p:nvSpPr>
        <p:spPr>
          <a:xfrm>
            <a:off x="533400" y="3867150"/>
            <a:ext cx="4935538" cy="1158875"/>
          </a:xfrm>
        </p:spPr>
        <p:txBody>
          <a:bodyPr/>
          <a:lstStyle>
            <a:lvl1pPr>
              <a:defRPr sz="3800" b="0"/>
            </a:lvl1pPr>
          </a:lstStyle>
          <a:p>
            <a:r>
              <a:rPr lang="en-US"/>
              <a:t>Click to edit Master title</a:t>
            </a:r>
          </a:p>
        </p:txBody>
      </p:sp>
    </p:spTree>
    <p:extLst>
      <p:ext uri="{BB962C8B-B14F-4D97-AF65-F5344CB8AC3E}">
        <p14:creationId xmlns:p14="http://schemas.microsoft.com/office/powerpoint/2010/main" val="20991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fld id="{D62A9B90-B7B4-40CC-98D5-C4611E4EE17D}" type="slidenum">
              <a:rPr lang="en-US"/>
              <a:pPr/>
              <a:t>‹#›</a:t>
            </a:fld>
            <a:r>
              <a:rPr lang="en-US"/>
              <a:t> </a:t>
            </a:r>
          </a:p>
        </p:txBody>
      </p:sp>
    </p:spTree>
    <p:extLst>
      <p:ext uri="{BB962C8B-B14F-4D97-AF65-F5344CB8AC3E}">
        <p14:creationId xmlns:p14="http://schemas.microsoft.com/office/powerpoint/2010/main" val="319370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363" y="230188"/>
            <a:ext cx="2154237" cy="2943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9063" y="230188"/>
            <a:ext cx="6311900" cy="2943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fld id="{F50816F5-24B7-411E-A3A9-74D5E0F31FAE}" type="slidenum">
              <a:rPr lang="en-US"/>
              <a:pPr/>
              <a:t>‹#›</a:t>
            </a:fld>
            <a:r>
              <a:rPr lang="en-US"/>
              <a:t> </a:t>
            </a:r>
          </a:p>
        </p:txBody>
      </p:sp>
    </p:spTree>
    <p:extLst>
      <p:ext uri="{BB962C8B-B14F-4D97-AF65-F5344CB8AC3E}">
        <p14:creationId xmlns:p14="http://schemas.microsoft.com/office/powerpoint/2010/main" val="138252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2108" y="2088014"/>
            <a:ext cx="7617222" cy="36933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44216" y="3808836"/>
            <a:ext cx="6273007" cy="1717710"/>
          </a:xfrm>
        </p:spPr>
        <p:txBody>
          <a:bodyPr/>
          <a:lstStyle>
            <a:lvl1pPr marL="0" indent="0" algn="ctr">
              <a:buNone/>
              <a:defRPr/>
            </a:lvl1pPr>
            <a:lvl2pPr marL="448056" indent="0" algn="ctr">
              <a:buNone/>
              <a:defRPr/>
            </a:lvl2pPr>
            <a:lvl3pPr marL="896112" indent="0" algn="ctr">
              <a:buNone/>
              <a:defRPr/>
            </a:lvl3pPr>
            <a:lvl4pPr marL="1344168" indent="0" algn="ctr">
              <a:buNone/>
              <a:defRPr/>
            </a:lvl4pPr>
            <a:lvl5pPr marL="1792224" indent="0" algn="ctr">
              <a:buNone/>
              <a:defRPr/>
            </a:lvl5pPr>
            <a:lvl6pPr marL="2240280" indent="0" algn="ctr">
              <a:buNone/>
              <a:defRPr/>
            </a:lvl6pPr>
            <a:lvl7pPr marL="2688336" indent="0" algn="ctr">
              <a:buNone/>
              <a:defRPr/>
            </a:lvl7pPr>
            <a:lvl8pPr marL="3136392" indent="0" algn="ctr">
              <a:buNone/>
              <a:defRPr/>
            </a:lvl8pPr>
            <a:lvl9pPr marL="358444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48072" y="6120899"/>
            <a:ext cx="2091002" cy="466769"/>
          </a:xfrm>
          <a:prstGeom prst="rect">
            <a:avLst/>
          </a:prstGeom>
          <a:ln/>
        </p:spPr>
        <p:txBody>
          <a:bodyPr lIns="89611" tIns="44806" rIns="89611" bIns="44806"/>
          <a:lstStyle>
            <a:lvl1pPr>
              <a:defRPr/>
            </a:lvl1pPr>
          </a:lstStyle>
          <a:p>
            <a:pPr>
              <a:defRPr/>
            </a:pPr>
            <a:endParaRPr lang="en-US"/>
          </a:p>
        </p:txBody>
      </p:sp>
      <p:sp>
        <p:nvSpPr>
          <p:cNvPr id="5" name="Rectangle 5"/>
          <p:cNvSpPr>
            <a:spLocks noGrp="1" noChangeArrowheads="1"/>
          </p:cNvSpPr>
          <p:nvPr>
            <p:ph type="ftr" sz="quarter" idx="11"/>
          </p:nvPr>
        </p:nvSpPr>
        <p:spPr>
          <a:xfrm>
            <a:off x="3061825" y="6120899"/>
            <a:ext cx="2837789" cy="466769"/>
          </a:xfrm>
          <a:prstGeom prst="rect">
            <a:avLst/>
          </a:prstGeom>
          <a:ln/>
        </p:spPr>
        <p:txBody>
          <a:bodyPr lIns="89611" tIns="44806" rIns="89611" bIns="44806"/>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C48BAE-D581-456D-8E5C-B289124D79C4}" type="slidenum">
              <a:rPr lang="en-US"/>
              <a:pPr>
                <a:defRPr/>
              </a:pPr>
              <a:t>‹#›</a:t>
            </a:fld>
            <a:endParaRPr lang="en-US"/>
          </a:p>
        </p:txBody>
      </p:sp>
    </p:spTree>
    <p:extLst>
      <p:ext uri="{BB962C8B-B14F-4D97-AF65-F5344CB8AC3E}">
        <p14:creationId xmlns:p14="http://schemas.microsoft.com/office/powerpoint/2010/main" val="2247242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2108" y="2088014"/>
            <a:ext cx="7617222" cy="1440761"/>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44216" y="3808836"/>
            <a:ext cx="6273007" cy="1717710"/>
          </a:xfrm>
        </p:spPr>
        <p:txBody>
          <a:bodyPr/>
          <a:lstStyle>
            <a:lvl1pPr marL="0" indent="0" algn="ctr">
              <a:buNone/>
              <a:defRPr>
                <a:solidFill>
                  <a:schemeClr val="tx1">
                    <a:tint val="75000"/>
                  </a:schemeClr>
                </a:solidFill>
                <a:latin typeface="Arial" pitchFamily="34" charset="0"/>
                <a:cs typeface="Arial" pitchFamily="34" charset="0"/>
              </a:defRPr>
            </a:lvl1pPr>
            <a:lvl2pPr marL="448056" indent="0" algn="ctr">
              <a:buNone/>
              <a:defRPr>
                <a:solidFill>
                  <a:schemeClr val="tx1">
                    <a:tint val="75000"/>
                  </a:schemeClr>
                </a:solidFill>
              </a:defRPr>
            </a:lvl2pPr>
            <a:lvl3pPr marL="896112" indent="0" algn="ctr">
              <a:buNone/>
              <a:defRPr>
                <a:solidFill>
                  <a:schemeClr val="tx1">
                    <a:tint val="75000"/>
                  </a:schemeClr>
                </a:solidFill>
              </a:defRPr>
            </a:lvl3pPr>
            <a:lvl4pPr marL="1344168" indent="0" algn="ctr">
              <a:buNone/>
              <a:defRPr>
                <a:solidFill>
                  <a:schemeClr val="tx1">
                    <a:tint val="75000"/>
                  </a:schemeClr>
                </a:solidFill>
              </a:defRPr>
            </a:lvl4pPr>
            <a:lvl5pPr marL="1792224" indent="0" algn="ctr">
              <a:buNone/>
              <a:defRPr>
                <a:solidFill>
                  <a:schemeClr val="tx1">
                    <a:tint val="75000"/>
                  </a:schemeClr>
                </a:solidFill>
              </a:defRPr>
            </a:lvl5pPr>
            <a:lvl6pPr marL="2240280" indent="0" algn="ctr">
              <a:buNone/>
              <a:defRPr>
                <a:solidFill>
                  <a:schemeClr val="tx1">
                    <a:tint val="75000"/>
                  </a:schemeClr>
                </a:solidFill>
              </a:defRPr>
            </a:lvl6pPr>
            <a:lvl7pPr marL="2688336" indent="0" algn="ctr">
              <a:buNone/>
              <a:defRPr>
                <a:solidFill>
                  <a:schemeClr val="tx1">
                    <a:tint val="75000"/>
                  </a:schemeClr>
                </a:solidFill>
              </a:defRPr>
            </a:lvl7pPr>
            <a:lvl8pPr marL="3136392" indent="0" algn="ctr">
              <a:buNone/>
              <a:defRPr>
                <a:solidFill>
                  <a:schemeClr val="tx1">
                    <a:tint val="75000"/>
                  </a:schemeClr>
                </a:solidFill>
              </a:defRPr>
            </a:lvl8pPr>
            <a:lvl9pPr marL="3584448"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0199476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08618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9360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48072" y="269171"/>
            <a:ext cx="8065294" cy="112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11" tIns="44806" rIns="89611" bIns="44806" numCol="1" anchor="ctr" anchorCtr="0" compatLnSpc="1">
            <a:prstTxWarp prst="textNoShape">
              <a:avLst/>
            </a:prstTxWarp>
          </a:bodyPr>
          <a:lstStyle>
            <a:lvl1pPr>
              <a:defRPr>
                <a:latin typeface="Arial" pitchFamily="34" charset="0"/>
                <a:cs typeface="Arial" pitchFamily="34" charset="0"/>
              </a:defRPr>
            </a:lvl1pPr>
          </a:lstStyle>
          <a:p>
            <a:pPr lvl="0"/>
            <a:r>
              <a:rPr lang="en-US" smtClean="0"/>
              <a:t>Click to edit Master title style</a:t>
            </a:r>
          </a:p>
        </p:txBody>
      </p:sp>
      <p:sp>
        <p:nvSpPr>
          <p:cNvPr id="6" name="Text Placeholder 2"/>
          <p:cNvSpPr>
            <a:spLocks noGrp="1"/>
          </p:cNvSpPr>
          <p:nvPr>
            <p:ph idx="1"/>
          </p:nvPr>
        </p:nvSpPr>
        <p:spPr bwMode="auto">
          <a:xfrm>
            <a:off x="448072" y="1568345"/>
            <a:ext cx="8065294" cy="443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11" tIns="44806" rIns="89611" bIns="44806" numCol="1" anchor="t" anchorCtr="0" compatLnSpc="1">
            <a:prstTxWarp prst="textNoShape">
              <a:avLst/>
            </a:prstTxWarp>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5042507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Blank with Website">
    <p:spTree>
      <p:nvGrpSpPr>
        <p:cNvPr id="1" name=""/>
        <p:cNvGrpSpPr/>
        <p:nvPr/>
      </p:nvGrpSpPr>
      <p:grpSpPr>
        <a:xfrm>
          <a:off x="0" y="0"/>
          <a:ext cx="0" cy="0"/>
          <a:chOff x="0" y="0"/>
          <a:chExt cx="0" cy="0"/>
        </a:xfrm>
      </p:grpSpPr>
      <p:sp>
        <p:nvSpPr>
          <p:cNvPr id="2" name="Rectangle 1"/>
          <p:cNvSpPr/>
          <p:nvPr userDrawn="1"/>
        </p:nvSpPr>
        <p:spPr bwMode="auto">
          <a:xfrm>
            <a:off x="0" y="1033116"/>
            <a:ext cx="8961438" cy="5688359"/>
          </a:xfrm>
          <a:prstGeom prst="rect">
            <a:avLst/>
          </a:prstGeom>
          <a:solidFill>
            <a:schemeClr val="bg1"/>
          </a:solidFill>
          <a:ln w="9525" cap="flat" cmpd="sng" algn="ctr">
            <a:noFill/>
            <a:prstDash val="solid"/>
            <a:round/>
            <a:headEnd type="none" w="med" len="med"/>
            <a:tailEnd type="none" w="med" len="med"/>
          </a:ln>
          <a:effectLst/>
        </p:spPr>
        <p:txBody>
          <a:bodyPr vert="horz" wrap="square" lIns="89611" tIns="44806" rIns="89611" bIns="44806" numCol="1" rtlCol="0" anchor="t" anchorCtr="0" compatLnSpc="1">
            <a:prstTxWarp prst="textNoShape">
              <a:avLst/>
            </a:prstTxWarp>
          </a:bodyPr>
          <a:lstStyle/>
          <a:p>
            <a:pPr defTabSz="896112"/>
            <a:endParaRPr lang="en-GB" sz="1600" i="1">
              <a:solidFill>
                <a:srgbClr val="6E6E6F"/>
              </a:solidFill>
              <a:latin typeface="Verdana" charset="0"/>
              <a:cs typeface="Times New Roman" pitchFamily="26" charset="0"/>
            </a:endParaRPr>
          </a:p>
        </p:txBody>
      </p:sp>
      <p:sp>
        <p:nvSpPr>
          <p:cNvPr id="5" name="Title 1"/>
          <p:cNvSpPr>
            <a:spLocks noGrp="1"/>
          </p:cNvSpPr>
          <p:nvPr>
            <p:ph type="title" hasCustomPrompt="1"/>
          </p:nvPr>
        </p:nvSpPr>
        <p:spPr>
          <a:xfrm>
            <a:off x="605209" y="490087"/>
            <a:ext cx="7741687" cy="441875"/>
          </a:xfrm>
        </p:spPr>
        <p:txBody>
          <a:bodyPr/>
          <a:lstStyle>
            <a:lvl1pPr>
              <a:defRPr>
                <a:solidFill>
                  <a:srgbClr val="040404"/>
                </a:solidFill>
              </a:defRPr>
            </a:lvl1pPr>
          </a:lstStyle>
          <a:p>
            <a:r>
              <a:rPr lang="en-US" dirty="0" smtClean="0"/>
              <a:t>Click to edit Master title style Arial (24pt)</a:t>
            </a:r>
            <a:endParaRPr lang="en-GB" dirty="0"/>
          </a:p>
        </p:txBody>
      </p:sp>
      <p:sp>
        <p:nvSpPr>
          <p:cNvPr id="6" name="Content Placeholder 2"/>
          <p:cNvSpPr>
            <a:spLocks noGrp="1"/>
          </p:cNvSpPr>
          <p:nvPr>
            <p:ph idx="1" hasCustomPrompt="1"/>
          </p:nvPr>
        </p:nvSpPr>
        <p:spPr>
          <a:xfrm>
            <a:off x="605209" y="1162235"/>
            <a:ext cx="7741687" cy="4999137"/>
          </a:xfrm>
        </p:spPr>
        <p:txBody>
          <a:bodyPr/>
          <a:lstStyle>
            <a:lvl1pPr>
              <a:defRPr sz="2300" baseline="0"/>
            </a:lvl1pPr>
            <a:lvl2pPr>
              <a:defRPr sz="2200"/>
            </a:lvl2pPr>
            <a:lvl3pPr>
              <a:defRPr sz="2200"/>
            </a:lvl3pPr>
            <a:lvl4pPr>
              <a:defRPr sz="2000"/>
            </a:lvl4pPr>
            <a:lvl5pPr>
              <a:defRPr sz="2000"/>
            </a:lvl5pPr>
          </a:lstStyle>
          <a:p>
            <a:pPr lvl="0"/>
            <a:r>
              <a:rPr lang="en-US" dirty="0" smtClean="0"/>
              <a:t>Click to edit Master text styles (Arial 23pt)</a:t>
            </a:r>
          </a:p>
          <a:p>
            <a:pPr lvl="1"/>
            <a:r>
              <a:rPr lang="en-US" dirty="0" smtClean="0"/>
              <a:t>Second level (Arial 22pt)</a:t>
            </a:r>
          </a:p>
          <a:p>
            <a:pPr lvl="2"/>
            <a:r>
              <a:rPr lang="en-US" dirty="0" smtClean="0"/>
              <a:t>Third level (Arial 22pt)</a:t>
            </a:r>
          </a:p>
          <a:p>
            <a:pPr lvl="3"/>
            <a:r>
              <a:rPr lang="en-US" dirty="0" smtClean="0"/>
              <a:t>Fourth level (Arial 20pt)</a:t>
            </a:r>
          </a:p>
          <a:p>
            <a:pPr lvl="4"/>
            <a:r>
              <a:rPr lang="en-US" dirty="0" smtClean="0"/>
              <a:t>Fifth level (Arial 20pt)</a:t>
            </a:r>
            <a:endParaRPr lang="en-GB" dirty="0"/>
          </a:p>
        </p:txBody>
      </p:sp>
    </p:spTree>
    <p:extLst>
      <p:ext uri="{BB962C8B-B14F-4D97-AF65-F5344CB8AC3E}">
        <p14:creationId xmlns:p14="http://schemas.microsoft.com/office/powerpoint/2010/main" val="9476901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2108" y="2088014"/>
            <a:ext cx="7617222" cy="1440761"/>
          </a:xfrm>
        </p:spPr>
        <p:txBody>
          <a:bodyPr/>
          <a:lstStyle/>
          <a:p>
            <a:r>
              <a:rPr lang="en-US"/>
              <a:t>Click to edit Master title style</a:t>
            </a:r>
          </a:p>
        </p:txBody>
      </p:sp>
      <p:sp>
        <p:nvSpPr>
          <p:cNvPr id="3" name="Subtitle 2"/>
          <p:cNvSpPr>
            <a:spLocks noGrp="1"/>
          </p:cNvSpPr>
          <p:nvPr>
            <p:ph type="subTitle" idx="1"/>
          </p:nvPr>
        </p:nvSpPr>
        <p:spPr>
          <a:xfrm>
            <a:off x="1344216" y="3808836"/>
            <a:ext cx="6273007" cy="1717710"/>
          </a:xfrm>
        </p:spPr>
        <p:txBody>
          <a:bodyPr/>
          <a:lstStyle>
            <a:lvl1pPr marL="0" indent="0" algn="ctr">
              <a:buNone/>
              <a:defRPr/>
            </a:lvl1pPr>
            <a:lvl2pPr marL="448056" indent="0" algn="ctr">
              <a:buNone/>
              <a:defRPr/>
            </a:lvl2pPr>
            <a:lvl3pPr marL="896112" indent="0" algn="ctr">
              <a:buNone/>
              <a:defRPr/>
            </a:lvl3pPr>
            <a:lvl4pPr marL="1344168" indent="0" algn="ctr">
              <a:buNone/>
              <a:defRPr/>
            </a:lvl4pPr>
            <a:lvl5pPr marL="1792224" indent="0" algn="ctr">
              <a:buNone/>
              <a:defRPr/>
            </a:lvl5pPr>
            <a:lvl6pPr marL="2240280" indent="0" algn="ctr">
              <a:buNone/>
              <a:defRPr/>
            </a:lvl6pPr>
            <a:lvl7pPr marL="2688336" indent="0" algn="ctr">
              <a:buNone/>
              <a:defRPr/>
            </a:lvl7pPr>
            <a:lvl8pPr marL="3136392" indent="0" algn="ctr">
              <a:buNone/>
              <a:defRPr/>
            </a:lvl8pPr>
            <a:lvl9pPr marL="358444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3F2BDE0-6182-4628-B1A3-488A123B71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5657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EA384C1-3CA1-43E8-9C98-B680EC0856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918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fld id="{100CACFA-76CB-436C-ABB4-9AA1C7535929}" type="slidenum">
              <a:rPr lang="en-US"/>
              <a:pPr/>
              <a:t>‹#›</a:t>
            </a:fld>
            <a:r>
              <a:rPr lang="en-US"/>
              <a:t> </a:t>
            </a:r>
          </a:p>
        </p:txBody>
      </p:sp>
    </p:spTree>
    <p:extLst>
      <p:ext uri="{BB962C8B-B14F-4D97-AF65-F5344CB8AC3E}">
        <p14:creationId xmlns:p14="http://schemas.microsoft.com/office/powerpoint/2010/main" val="3791626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892" y="4319170"/>
            <a:ext cx="7617222" cy="1334960"/>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07892" y="2848848"/>
            <a:ext cx="7617222" cy="1470322"/>
          </a:xfrm>
        </p:spPr>
        <p:txBody>
          <a:bodyPr anchor="b"/>
          <a:lstStyle>
            <a:lvl1pPr marL="0" indent="0">
              <a:buNone/>
              <a:defRPr sz="2000"/>
            </a:lvl1pPr>
            <a:lvl2pPr marL="448056" indent="0">
              <a:buNone/>
              <a:defRPr sz="1800"/>
            </a:lvl2pPr>
            <a:lvl3pPr marL="896112" indent="0">
              <a:buNone/>
              <a:defRPr sz="1600"/>
            </a:lvl3pPr>
            <a:lvl4pPr marL="1344168" indent="0">
              <a:buNone/>
              <a:defRPr sz="1400"/>
            </a:lvl4pPr>
            <a:lvl5pPr marL="1792224" indent="0">
              <a:buNone/>
              <a:defRPr sz="1400"/>
            </a:lvl5pPr>
            <a:lvl6pPr marL="2240280" indent="0">
              <a:buNone/>
              <a:defRPr sz="1400"/>
            </a:lvl6pPr>
            <a:lvl7pPr marL="2688336" indent="0">
              <a:buNone/>
              <a:defRPr sz="1400"/>
            </a:lvl7pPr>
            <a:lvl8pPr marL="3136392" indent="0">
              <a:buNone/>
              <a:defRPr sz="1400"/>
            </a:lvl8pPr>
            <a:lvl9pPr marL="358444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718FE05E-D2CC-46D6-9F11-3BF3AD966E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9158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8072" y="1568345"/>
            <a:ext cx="3957968" cy="4435863"/>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5398" y="1568345"/>
            <a:ext cx="3957968" cy="4435863"/>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AD14562-9509-4189-B621-346F16B444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4292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072" y="269171"/>
            <a:ext cx="8065294" cy="112024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48072" y="1504553"/>
            <a:ext cx="3959525" cy="627026"/>
          </a:xfrm>
        </p:spPr>
        <p:txBody>
          <a:bodyPr anchor="b"/>
          <a:lstStyle>
            <a:lvl1pPr marL="0" indent="0">
              <a:buNone/>
              <a:defRPr sz="2400" b="1"/>
            </a:lvl1pPr>
            <a:lvl2pPr marL="448056" indent="0">
              <a:buNone/>
              <a:defRPr sz="2000" b="1"/>
            </a:lvl2pPr>
            <a:lvl3pPr marL="896112" indent="0">
              <a:buNone/>
              <a:defRPr sz="1800" b="1"/>
            </a:lvl3pPr>
            <a:lvl4pPr marL="1344168" indent="0">
              <a:buNone/>
              <a:defRPr sz="1600" b="1"/>
            </a:lvl4pPr>
            <a:lvl5pPr marL="1792224" indent="0">
              <a:buNone/>
              <a:defRPr sz="1600" b="1"/>
            </a:lvl5pPr>
            <a:lvl6pPr marL="2240280" indent="0">
              <a:buNone/>
              <a:defRPr sz="1600" b="1"/>
            </a:lvl6pPr>
            <a:lvl7pPr marL="2688336" indent="0">
              <a:buNone/>
              <a:defRPr sz="1600" b="1"/>
            </a:lvl7pPr>
            <a:lvl8pPr marL="3136392" indent="0">
              <a:buNone/>
              <a:defRPr sz="1600" b="1"/>
            </a:lvl8pPr>
            <a:lvl9pPr marL="3584448" indent="0">
              <a:buNone/>
              <a:defRPr sz="1600" b="1"/>
            </a:lvl9pPr>
          </a:lstStyle>
          <a:p>
            <a:pPr lvl="0"/>
            <a:r>
              <a:rPr lang="en-US"/>
              <a:t>Click to edit Master text styles</a:t>
            </a:r>
          </a:p>
        </p:txBody>
      </p:sp>
      <p:sp>
        <p:nvSpPr>
          <p:cNvPr id="4" name="Content Placeholder 3"/>
          <p:cNvSpPr>
            <a:spLocks noGrp="1"/>
          </p:cNvSpPr>
          <p:nvPr>
            <p:ph sz="half" idx="2"/>
          </p:nvPr>
        </p:nvSpPr>
        <p:spPr>
          <a:xfrm>
            <a:off x="448072" y="2131579"/>
            <a:ext cx="3959525" cy="38726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52287" y="1504553"/>
            <a:ext cx="3961080" cy="627026"/>
          </a:xfrm>
        </p:spPr>
        <p:txBody>
          <a:bodyPr anchor="b"/>
          <a:lstStyle>
            <a:lvl1pPr marL="0" indent="0">
              <a:buNone/>
              <a:defRPr sz="2400" b="1"/>
            </a:lvl1pPr>
            <a:lvl2pPr marL="448056" indent="0">
              <a:buNone/>
              <a:defRPr sz="2000" b="1"/>
            </a:lvl2pPr>
            <a:lvl3pPr marL="896112" indent="0">
              <a:buNone/>
              <a:defRPr sz="1800" b="1"/>
            </a:lvl3pPr>
            <a:lvl4pPr marL="1344168" indent="0">
              <a:buNone/>
              <a:defRPr sz="1600" b="1"/>
            </a:lvl4pPr>
            <a:lvl5pPr marL="1792224" indent="0">
              <a:buNone/>
              <a:defRPr sz="1600" b="1"/>
            </a:lvl5pPr>
            <a:lvl6pPr marL="2240280" indent="0">
              <a:buNone/>
              <a:defRPr sz="1600" b="1"/>
            </a:lvl6pPr>
            <a:lvl7pPr marL="2688336" indent="0">
              <a:buNone/>
              <a:defRPr sz="1600" b="1"/>
            </a:lvl7pPr>
            <a:lvl8pPr marL="3136392" indent="0">
              <a:buNone/>
              <a:defRPr sz="1600" b="1"/>
            </a:lvl8pPr>
            <a:lvl9pPr marL="3584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52287" y="2131579"/>
            <a:ext cx="3961080" cy="38726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83ACE530-7B14-429C-A3B4-2E00B91B91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6628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1C594407-E5F4-498D-A05C-8ED1CFF76E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5631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E2E7603A-C74C-428D-ADA9-AE6E099D04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2005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8073" y="267614"/>
            <a:ext cx="2948251" cy="113891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03673" y="267615"/>
            <a:ext cx="5009693" cy="5736593"/>
          </a:xfrm>
        </p:spPr>
        <p:txBody>
          <a:bodyPr/>
          <a:lstStyle>
            <a:lvl1pPr>
              <a:defRPr sz="31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8073" y="1406531"/>
            <a:ext cx="2948251" cy="4597676"/>
          </a:xfrm>
        </p:spPr>
        <p:txBody>
          <a:bodyPr/>
          <a:lstStyle>
            <a:lvl1pPr marL="0" indent="0">
              <a:buNone/>
              <a:defRPr sz="1400"/>
            </a:lvl1pPr>
            <a:lvl2pPr marL="448056" indent="0">
              <a:buNone/>
              <a:defRPr sz="1200"/>
            </a:lvl2pPr>
            <a:lvl3pPr marL="896112" indent="0">
              <a:buNone/>
              <a:defRPr sz="1000"/>
            </a:lvl3pPr>
            <a:lvl4pPr marL="1344168" indent="0">
              <a:buNone/>
              <a:defRPr sz="900"/>
            </a:lvl4pPr>
            <a:lvl5pPr marL="1792224" indent="0">
              <a:buNone/>
              <a:defRPr sz="900"/>
            </a:lvl5pPr>
            <a:lvl6pPr marL="2240280" indent="0">
              <a:buNone/>
              <a:defRPr sz="900"/>
            </a:lvl6pPr>
            <a:lvl7pPr marL="2688336" indent="0">
              <a:buNone/>
              <a:defRPr sz="900"/>
            </a:lvl7pPr>
            <a:lvl8pPr marL="3136392" indent="0">
              <a:buNone/>
              <a:defRPr sz="900"/>
            </a:lvl8pPr>
            <a:lvl9pPr marL="358444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0D2D8593-47F5-4185-83AD-5380569366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3703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6504" y="4705032"/>
            <a:ext cx="5376863" cy="55545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56504" y="600576"/>
            <a:ext cx="5376863" cy="4032885"/>
          </a:xfrm>
        </p:spPr>
        <p:txBody>
          <a:bodyPr/>
          <a:lstStyle>
            <a:lvl1pPr marL="0" indent="0">
              <a:buNone/>
              <a:defRPr sz="3100"/>
            </a:lvl1pPr>
            <a:lvl2pPr marL="448056" indent="0">
              <a:buNone/>
              <a:defRPr sz="2700"/>
            </a:lvl2pPr>
            <a:lvl3pPr marL="896112" indent="0">
              <a:buNone/>
              <a:defRPr sz="2400"/>
            </a:lvl3pPr>
            <a:lvl4pPr marL="1344168" indent="0">
              <a:buNone/>
              <a:defRPr sz="2000"/>
            </a:lvl4pPr>
            <a:lvl5pPr marL="1792224" indent="0">
              <a:buNone/>
              <a:defRPr sz="2000"/>
            </a:lvl5pPr>
            <a:lvl6pPr marL="2240280" indent="0">
              <a:buNone/>
              <a:defRPr sz="2000"/>
            </a:lvl6pPr>
            <a:lvl7pPr marL="2688336" indent="0">
              <a:buNone/>
              <a:defRPr sz="2000"/>
            </a:lvl7pPr>
            <a:lvl8pPr marL="3136392" indent="0">
              <a:buNone/>
              <a:defRPr sz="2000"/>
            </a:lvl8pPr>
            <a:lvl9pPr marL="3584448" indent="0">
              <a:buNone/>
              <a:defRPr sz="2000"/>
            </a:lvl9pPr>
          </a:lstStyle>
          <a:p>
            <a:pPr lvl="0"/>
            <a:endParaRPr lang="en-US" noProof="0"/>
          </a:p>
        </p:txBody>
      </p:sp>
      <p:sp>
        <p:nvSpPr>
          <p:cNvPr id="4" name="Text Placeholder 3"/>
          <p:cNvSpPr>
            <a:spLocks noGrp="1"/>
          </p:cNvSpPr>
          <p:nvPr>
            <p:ph type="body" sz="half" idx="2"/>
          </p:nvPr>
        </p:nvSpPr>
        <p:spPr>
          <a:xfrm>
            <a:off x="1756504" y="5260488"/>
            <a:ext cx="5376863" cy="788839"/>
          </a:xfrm>
        </p:spPr>
        <p:txBody>
          <a:bodyPr/>
          <a:lstStyle>
            <a:lvl1pPr marL="0" indent="0">
              <a:buNone/>
              <a:defRPr sz="1400"/>
            </a:lvl1pPr>
            <a:lvl2pPr marL="448056" indent="0">
              <a:buNone/>
              <a:defRPr sz="1200"/>
            </a:lvl2pPr>
            <a:lvl3pPr marL="896112" indent="0">
              <a:buNone/>
              <a:defRPr sz="1000"/>
            </a:lvl3pPr>
            <a:lvl4pPr marL="1344168" indent="0">
              <a:buNone/>
              <a:defRPr sz="900"/>
            </a:lvl4pPr>
            <a:lvl5pPr marL="1792224" indent="0">
              <a:buNone/>
              <a:defRPr sz="900"/>
            </a:lvl5pPr>
            <a:lvl6pPr marL="2240280" indent="0">
              <a:buNone/>
              <a:defRPr sz="900"/>
            </a:lvl6pPr>
            <a:lvl7pPr marL="2688336" indent="0">
              <a:buNone/>
              <a:defRPr sz="900"/>
            </a:lvl7pPr>
            <a:lvl8pPr marL="3136392" indent="0">
              <a:buNone/>
              <a:defRPr sz="900"/>
            </a:lvl8pPr>
            <a:lvl9pPr marL="358444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087F357B-91B9-44BE-AB0C-C9A29870CC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0468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86CBA1A9-B2DF-4A43-8C89-4428CD8497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6970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7042" y="269171"/>
            <a:ext cx="2016324" cy="57350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8072" y="269171"/>
            <a:ext cx="5899613" cy="57350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694616E0-CF55-476D-B3B7-1A1741A1DB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447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8072" y="269171"/>
            <a:ext cx="8065294" cy="5735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AF1E640A-8D56-4D35-AD02-D97ABD2E26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346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25" y="4319588"/>
            <a:ext cx="7616825" cy="1335087"/>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08025" y="2849563"/>
            <a:ext cx="7616825" cy="14700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80"/>
          <p:cNvSpPr>
            <a:spLocks noGrp="1" noChangeArrowheads="1"/>
          </p:cNvSpPr>
          <p:nvPr>
            <p:ph type="sldNum" sz="quarter" idx="10"/>
          </p:nvPr>
        </p:nvSpPr>
        <p:spPr>
          <a:ln/>
        </p:spPr>
        <p:txBody>
          <a:bodyPr/>
          <a:lstStyle>
            <a:lvl1pPr>
              <a:defRPr/>
            </a:lvl1pPr>
          </a:lstStyle>
          <a:p>
            <a:fld id="{A2610AA5-0FDD-4ACF-80A1-FA6E6005B150}" type="slidenum">
              <a:rPr lang="en-US"/>
              <a:pPr/>
              <a:t>‹#›</a:t>
            </a:fld>
            <a:r>
              <a:rPr lang="en-US"/>
              <a:t> </a:t>
            </a:r>
          </a:p>
        </p:txBody>
      </p:sp>
    </p:spTree>
    <p:extLst>
      <p:ext uri="{BB962C8B-B14F-4D97-AF65-F5344CB8AC3E}">
        <p14:creationId xmlns:p14="http://schemas.microsoft.com/office/powerpoint/2010/main" val="1904854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Title 1"/>
          <p:cNvSpPr>
            <a:spLocks noGrp="1"/>
          </p:cNvSpPr>
          <p:nvPr>
            <p:ph type="title"/>
          </p:nvPr>
        </p:nvSpPr>
        <p:spPr>
          <a:xfrm>
            <a:off x="448072" y="269171"/>
            <a:ext cx="8065294" cy="788839"/>
          </a:xfrm>
          <a:prstGeom prst="rect">
            <a:avLst/>
          </a:prstGeom>
        </p:spPr>
        <p:txBody>
          <a:bodyPr/>
          <a:lstStyle/>
          <a:p>
            <a:r>
              <a:rPr lang="en-US"/>
              <a:t>Click to edit Master title style</a:t>
            </a:r>
          </a:p>
        </p:txBody>
      </p:sp>
      <p:sp>
        <p:nvSpPr>
          <p:cNvPr id="8" name="Content Placeholder 2"/>
          <p:cNvSpPr>
            <a:spLocks noGrp="1"/>
          </p:cNvSpPr>
          <p:nvPr>
            <p:ph idx="1"/>
          </p:nvPr>
        </p:nvSpPr>
        <p:spPr>
          <a:xfrm>
            <a:off x="448072" y="1568345"/>
            <a:ext cx="8065294" cy="44358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501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52563" y="1951038"/>
            <a:ext cx="2074862"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79825" y="1951038"/>
            <a:ext cx="2074863"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0"/>
          <p:cNvSpPr>
            <a:spLocks noGrp="1" noChangeArrowheads="1"/>
          </p:cNvSpPr>
          <p:nvPr>
            <p:ph type="sldNum" sz="quarter" idx="10"/>
          </p:nvPr>
        </p:nvSpPr>
        <p:spPr>
          <a:ln/>
        </p:spPr>
        <p:txBody>
          <a:bodyPr/>
          <a:lstStyle>
            <a:lvl1pPr>
              <a:defRPr/>
            </a:lvl1pPr>
          </a:lstStyle>
          <a:p>
            <a:fld id="{BF796C90-052E-4E72-B86B-B0EED99F5CFB}" type="slidenum">
              <a:rPr lang="en-US"/>
              <a:pPr/>
              <a:t>‹#›</a:t>
            </a:fld>
            <a:r>
              <a:rPr lang="en-US"/>
              <a:t> </a:t>
            </a:r>
          </a:p>
        </p:txBody>
      </p:sp>
    </p:spTree>
    <p:extLst>
      <p:ext uri="{BB962C8B-B14F-4D97-AF65-F5344CB8AC3E}">
        <p14:creationId xmlns:p14="http://schemas.microsoft.com/office/powerpoint/2010/main" val="255353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5"/>
            <a:ext cx="8066088" cy="111918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47675" y="1504950"/>
            <a:ext cx="3959225" cy="6270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675" y="2132013"/>
            <a:ext cx="3959225" cy="3871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2950" y="1504950"/>
            <a:ext cx="3960813" cy="6270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3871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0"/>
          <p:cNvSpPr>
            <a:spLocks noGrp="1" noChangeArrowheads="1"/>
          </p:cNvSpPr>
          <p:nvPr>
            <p:ph type="sldNum" sz="quarter" idx="10"/>
          </p:nvPr>
        </p:nvSpPr>
        <p:spPr>
          <a:ln/>
        </p:spPr>
        <p:txBody>
          <a:bodyPr/>
          <a:lstStyle>
            <a:lvl1pPr>
              <a:defRPr/>
            </a:lvl1pPr>
          </a:lstStyle>
          <a:p>
            <a:fld id="{6E81C75E-A2B0-41B8-AB18-A64CFA96FD1E}" type="slidenum">
              <a:rPr lang="en-US"/>
              <a:pPr/>
              <a:t>‹#›</a:t>
            </a:fld>
            <a:r>
              <a:rPr lang="en-US"/>
              <a:t> </a:t>
            </a:r>
          </a:p>
        </p:txBody>
      </p:sp>
    </p:spTree>
    <p:extLst>
      <p:ext uri="{BB962C8B-B14F-4D97-AF65-F5344CB8AC3E}">
        <p14:creationId xmlns:p14="http://schemas.microsoft.com/office/powerpoint/2010/main" val="333456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80"/>
          <p:cNvSpPr>
            <a:spLocks noGrp="1" noChangeArrowheads="1"/>
          </p:cNvSpPr>
          <p:nvPr>
            <p:ph type="sldNum" sz="quarter" idx="10"/>
          </p:nvPr>
        </p:nvSpPr>
        <p:spPr>
          <a:ln/>
        </p:spPr>
        <p:txBody>
          <a:bodyPr/>
          <a:lstStyle>
            <a:lvl1pPr>
              <a:defRPr/>
            </a:lvl1pPr>
          </a:lstStyle>
          <a:p>
            <a:fld id="{0548543D-E467-438D-8EE3-BF488DA641C4}" type="slidenum">
              <a:rPr lang="en-US"/>
              <a:pPr/>
              <a:t>‹#›</a:t>
            </a:fld>
            <a:r>
              <a:rPr lang="en-US"/>
              <a:t> </a:t>
            </a:r>
          </a:p>
        </p:txBody>
      </p:sp>
    </p:spTree>
    <p:extLst>
      <p:ext uri="{BB962C8B-B14F-4D97-AF65-F5344CB8AC3E}">
        <p14:creationId xmlns:p14="http://schemas.microsoft.com/office/powerpoint/2010/main" val="260632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fld id="{401514C7-B318-4080-A1AA-67520C8B20E8}" type="slidenum">
              <a:rPr lang="en-US"/>
              <a:pPr/>
              <a:t>‹#›</a:t>
            </a:fld>
            <a:r>
              <a:rPr lang="en-US"/>
              <a:t> </a:t>
            </a:r>
          </a:p>
        </p:txBody>
      </p:sp>
    </p:spTree>
    <p:extLst>
      <p:ext uri="{BB962C8B-B14F-4D97-AF65-F5344CB8AC3E}">
        <p14:creationId xmlns:p14="http://schemas.microsoft.com/office/powerpoint/2010/main" val="265462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268288"/>
            <a:ext cx="2947988" cy="11382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03613" y="268288"/>
            <a:ext cx="5010150" cy="5735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7675" y="1406525"/>
            <a:ext cx="2947988" cy="4597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fld id="{FAFEFDF0-DD61-4612-AAF5-D45A5BB0A241}" type="slidenum">
              <a:rPr lang="en-US"/>
              <a:pPr/>
              <a:t>‹#›</a:t>
            </a:fld>
            <a:r>
              <a:rPr lang="en-US"/>
              <a:t> </a:t>
            </a:r>
          </a:p>
        </p:txBody>
      </p:sp>
    </p:spTree>
    <p:extLst>
      <p:ext uri="{BB962C8B-B14F-4D97-AF65-F5344CB8AC3E}">
        <p14:creationId xmlns:p14="http://schemas.microsoft.com/office/powerpoint/2010/main" val="325519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75" y="4705350"/>
            <a:ext cx="5376863" cy="55562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5775" y="600075"/>
            <a:ext cx="5376863" cy="40338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55775" y="5260975"/>
            <a:ext cx="5376863" cy="7889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fld id="{7F21C8A5-B39B-44E1-947B-EB59E81A0AB5}" type="slidenum">
              <a:rPr lang="en-US"/>
              <a:pPr/>
              <a:t>‹#›</a:t>
            </a:fld>
            <a:r>
              <a:rPr lang="en-US"/>
              <a:t> </a:t>
            </a:r>
          </a:p>
        </p:txBody>
      </p:sp>
    </p:spTree>
    <p:extLst>
      <p:ext uri="{BB962C8B-B14F-4D97-AF65-F5344CB8AC3E}">
        <p14:creationId xmlns:p14="http://schemas.microsoft.com/office/powerpoint/2010/main" val="144874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cK 2. Slide Title"/>
          <p:cNvSpPr>
            <a:spLocks noGrp="1" noChangeArrowheads="1"/>
          </p:cNvSpPr>
          <p:nvPr>
            <p:ph type="title"/>
          </p:nvPr>
        </p:nvSpPr>
        <p:spPr bwMode="auto">
          <a:xfrm>
            <a:off x="119063" y="230188"/>
            <a:ext cx="86185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76" name="McK 1. On-page tracker" hidden="1"/>
          <p:cNvSpPr>
            <a:spLocks noChangeArrowheads="1"/>
          </p:cNvSpPr>
          <p:nvPr/>
        </p:nvSpPr>
        <p:spPr bwMode="auto">
          <a:xfrm>
            <a:off x="119063" y="26988"/>
            <a:ext cx="850900" cy="212725"/>
          </a:xfrm>
          <a:prstGeom prst="rect">
            <a:avLst/>
          </a:prstGeom>
          <a:noFill/>
          <a:ln w="9525">
            <a:noFill/>
            <a:miter lim="800000"/>
            <a:headEnd/>
            <a:tailEnd/>
          </a:ln>
          <a:effectLst/>
        </p:spPr>
        <p:txBody>
          <a:bodyPr wrap="none" lIns="0" tIns="0" rIns="0" bIns="0">
            <a:spAutoFit/>
          </a:bodyPr>
          <a:lstStyle/>
          <a:p>
            <a:pPr>
              <a:defRPr/>
            </a:pPr>
            <a:r>
              <a:rPr lang="en-US" sz="1400">
                <a:solidFill>
                  <a:srgbClr val="808080"/>
                </a:solidFill>
              </a:rPr>
              <a:t>TRACKER</a:t>
            </a:r>
          </a:p>
        </p:txBody>
      </p:sp>
      <p:sp>
        <p:nvSpPr>
          <p:cNvPr id="1032" name="McK 3. Unit of measure" hidden="1"/>
          <p:cNvSpPr txBox="1">
            <a:spLocks noChangeArrowheads="1"/>
          </p:cNvSpPr>
          <p:nvPr/>
        </p:nvSpPr>
        <p:spPr bwMode="auto">
          <a:xfrm>
            <a:off x="119063" y="531813"/>
            <a:ext cx="3656012" cy="212725"/>
          </a:xfrm>
          <a:prstGeom prst="rect">
            <a:avLst/>
          </a:prstGeom>
          <a:noFill/>
          <a:ln w="9525">
            <a:noFill/>
            <a:miter lim="800000"/>
            <a:headEnd/>
            <a:tailEnd/>
          </a:ln>
          <a:effectLst/>
        </p:spPr>
        <p:txBody>
          <a:bodyPr lIns="0" tIns="0" rIns="0" bIns="0">
            <a:spAutoFit/>
          </a:bodyPr>
          <a:lstStyle/>
          <a:p>
            <a:pPr defTabSz="895350">
              <a:defRPr/>
            </a:pPr>
            <a:r>
              <a:rPr lang="en-US" sz="1400">
                <a:solidFill>
                  <a:srgbClr val="808080"/>
                </a:solidFill>
              </a:rPr>
              <a:t>Unit of measure</a:t>
            </a:r>
          </a:p>
        </p:txBody>
      </p:sp>
      <p:grpSp>
        <p:nvGrpSpPr>
          <p:cNvPr id="1029" name="McK Slide Elements"/>
          <p:cNvGrpSpPr>
            <a:grpSpLocks/>
          </p:cNvGrpSpPr>
          <p:nvPr userDrawn="1"/>
        </p:nvGrpSpPr>
        <p:grpSpPr bwMode="auto">
          <a:xfrm>
            <a:off x="119063" y="6080125"/>
            <a:ext cx="8548687" cy="508000"/>
            <a:chOff x="75" y="3830"/>
            <a:chExt cx="5385" cy="320"/>
          </a:xfrm>
        </p:grpSpPr>
        <p:sp>
          <p:nvSpPr>
            <p:cNvPr id="1151" name="McK 4. Footnote" hidden="1"/>
            <p:cNvSpPr txBox="1">
              <a:spLocks noChangeArrowheads="1"/>
            </p:cNvSpPr>
            <p:nvPr userDrawn="1"/>
          </p:nvSpPr>
          <p:spPr bwMode="auto">
            <a:xfrm>
              <a:off x="75" y="3830"/>
              <a:ext cx="5385" cy="96"/>
            </a:xfrm>
            <a:prstGeom prst="rect">
              <a:avLst/>
            </a:prstGeom>
            <a:noFill/>
            <a:ln w="9525">
              <a:noFill/>
              <a:miter lim="800000"/>
              <a:headEnd/>
              <a:tailEnd/>
            </a:ln>
            <a:effectLst/>
          </p:spPr>
          <p:txBody>
            <a:bodyPr lIns="0" tIns="0" rIns="0" bIns="0" anchor="b">
              <a:spAutoFit/>
            </a:bodyPr>
            <a:lstStyle/>
            <a:p>
              <a:pPr marL="104775" indent="-104775" defTabSz="895350">
                <a:defRPr/>
              </a:pPr>
              <a:r>
                <a:rPr lang="en-US" sz="1000">
                  <a:solidFill>
                    <a:schemeClr val="hlink"/>
                  </a:solidFill>
                </a:rPr>
                <a:t>1 Footnote</a:t>
              </a:r>
            </a:p>
          </p:txBody>
        </p:sp>
        <p:sp>
          <p:nvSpPr>
            <p:cNvPr id="1154" name="McK 5. Source" hidden="1"/>
            <p:cNvSpPr>
              <a:spLocks noChangeArrowheads="1"/>
            </p:cNvSpPr>
            <p:nvPr userDrawn="1"/>
          </p:nvSpPr>
          <p:spPr bwMode="auto">
            <a:xfrm>
              <a:off x="75" y="4054"/>
              <a:ext cx="4323" cy="96"/>
            </a:xfrm>
            <a:prstGeom prst="rect">
              <a:avLst/>
            </a:prstGeom>
            <a:noFill/>
            <a:ln w="9525">
              <a:noFill/>
              <a:miter lim="800000"/>
              <a:headEnd/>
              <a:tailEnd/>
            </a:ln>
            <a:effectLst/>
          </p:spPr>
          <p:txBody>
            <a:bodyPr lIns="0" tIns="0" rIns="0" bIns="0" anchor="ctr">
              <a:spAutoFit/>
            </a:bodyPr>
            <a:lstStyle/>
            <a:p>
              <a:pPr marL="609600" indent="-609600" defTabSz="895350">
                <a:tabLst>
                  <a:tab pos="612775" algn="l"/>
                </a:tabLst>
                <a:defRPr/>
              </a:pPr>
              <a:r>
                <a:rPr lang="en-US" sz="1000">
                  <a:solidFill>
                    <a:schemeClr val="hlink"/>
                  </a:solidFill>
                </a:rPr>
                <a:t>SOURCE: Source</a:t>
              </a:r>
            </a:p>
          </p:txBody>
        </p:sp>
      </p:grpSp>
      <p:grpSp>
        <p:nvGrpSpPr>
          <p:cNvPr id="1030" name="ACET" hidden="1"/>
          <p:cNvGrpSpPr>
            <a:grpSpLocks/>
          </p:cNvGrpSpPr>
          <p:nvPr/>
        </p:nvGrpSpPr>
        <p:grpSpPr bwMode="auto">
          <a:xfrm>
            <a:off x="1452563" y="1127125"/>
            <a:ext cx="4264025" cy="508000"/>
            <a:chOff x="915" y="710"/>
            <a:chExt cx="2686" cy="320"/>
          </a:xfrm>
        </p:grpSpPr>
        <p:cxnSp>
          <p:nvCxnSpPr>
            <p:cNvPr id="1035"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74" name="AutoShape 250"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a:defRPr/>
              </a:pPr>
              <a:r>
                <a:rPr lang="en-US" sz="1600" b="1"/>
                <a:t>Title</a:t>
              </a:r>
            </a:p>
            <a:p>
              <a:pPr>
                <a:defRPr/>
              </a:pPr>
              <a:r>
                <a:rPr lang="en-US" sz="1600">
                  <a:solidFill>
                    <a:srgbClr val="808080"/>
                  </a:solidFill>
                </a:rPr>
                <a:t>Unit of measure</a:t>
              </a:r>
            </a:p>
          </p:txBody>
        </p:sp>
      </p:grpSp>
      <p:sp>
        <p:nvSpPr>
          <p:cNvPr id="1304" name="Rectangle 280"/>
          <p:cNvSpPr>
            <a:spLocks noGrp="1" noChangeArrowheads="1"/>
          </p:cNvSpPr>
          <p:nvPr>
            <p:ph type="sldNum" sz="quarter" idx="4"/>
          </p:nvPr>
        </p:nvSpPr>
        <p:spPr bwMode="auto">
          <a:xfrm>
            <a:off x="8545513" y="6435725"/>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a:solidFill>
                  <a:schemeClr val="hlink"/>
                </a:solidFill>
              </a:defRPr>
            </a:lvl1pPr>
          </a:lstStyle>
          <a:p>
            <a:fld id="{709055D6-5FD1-41B7-9EA8-3FA6BC5EC454}" type="slidenum">
              <a:rPr lang="en-US"/>
              <a:pPr/>
              <a:t>‹#›</a:t>
            </a:fld>
            <a:r>
              <a:rPr lang="en-US"/>
              <a:t> </a:t>
            </a:r>
          </a:p>
        </p:txBody>
      </p:sp>
      <p:sp>
        <p:nvSpPr>
          <p:cNvPr id="1308" name="Working Draft" hidden="1"/>
          <p:cNvSpPr txBox="1">
            <a:spLocks noChangeArrowheads="1"/>
          </p:cNvSpPr>
          <p:nvPr/>
        </p:nvSpPr>
        <p:spPr bwMode="auto">
          <a:xfrm rot="5400000">
            <a:off x="8035132" y="2723356"/>
            <a:ext cx="1712912" cy="92075"/>
          </a:xfrm>
          <a:prstGeom prst="rect">
            <a:avLst/>
          </a:prstGeom>
          <a:noFill/>
          <a:ln w="9525">
            <a:noFill/>
            <a:miter lim="800000"/>
            <a:headEnd/>
            <a:tailEnd/>
          </a:ln>
          <a:effectLst/>
        </p:spPr>
        <p:txBody>
          <a:bodyPr wrap="none" lIns="0" tIns="0" rIns="0" bIns="0">
            <a:spAutoFit/>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en-GB" sz="600"/>
              <a:t>Working Draft - Last Modified 26/10/2010 14:24:06</a:t>
            </a:r>
            <a:endParaRPr lang="en-US" sz="1600"/>
          </a:p>
        </p:txBody>
      </p:sp>
      <p:sp>
        <p:nvSpPr>
          <p:cNvPr id="1309" name="Printed" hidden="1"/>
          <p:cNvSpPr txBox="1">
            <a:spLocks noChangeArrowheads="1"/>
          </p:cNvSpPr>
          <p:nvPr/>
        </p:nvSpPr>
        <p:spPr bwMode="auto">
          <a:xfrm rot="5400000">
            <a:off x="8770144" y="3852069"/>
            <a:ext cx="242887" cy="92075"/>
          </a:xfrm>
          <a:prstGeom prst="rect">
            <a:avLst/>
          </a:prstGeom>
          <a:noFill/>
          <a:ln w="9525">
            <a:noFill/>
            <a:miter lim="800000"/>
            <a:headEnd/>
            <a:tailEnd/>
          </a:ln>
          <a:effectLst/>
        </p:spPr>
        <p:txBody>
          <a:bodyPr wrap="none" lIns="0" tIns="0" rIns="0" bIns="0">
            <a:spAutoFit/>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en-US" sz="600"/>
              <a:t>Printed 10/25/2010 6:40:47 PM</a:t>
            </a:r>
            <a:endParaRPr lang="en-US" sz="1600"/>
          </a:p>
        </p:txBody>
      </p:sp>
      <p:sp>
        <p:nvSpPr>
          <p:cNvPr id="1034" name="Rectangle 286"/>
          <p:cNvSpPr>
            <a:spLocks noGrp="1" noChangeArrowheads="1"/>
          </p:cNvSpPr>
          <p:nvPr>
            <p:ph type="body" idx="1"/>
          </p:nvPr>
        </p:nvSpPr>
        <p:spPr bwMode="auto">
          <a:xfrm>
            <a:off x="1452563" y="1951038"/>
            <a:ext cx="430212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8" r:id="rId12"/>
  </p:sldLayoutIdLst>
  <p:hf hdr="0" ftr="0" dt="0"/>
  <p:txStyles>
    <p:titleStyle>
      <a:lvl1pPr algn="l" defTabSz="895350" rtl="0" eaLnBrk="0" fontAlgn="base" hangingPunct="0">
        <a:spcBef>
          <a:spcPct val="0"/>
        </a:spcBef>
        <a:spcAft>
          <a:spcPct val="0"/>
        </a:spcAft>
        <a:defRPr sz="2400" b="1">
          <a:solidFill>
            <a:schemeClr val="tx2"/>
          </a:solidFill>
          <a:latin typeface="+mj-lt"/>
          <a:ea typeface="+mj-ea"/>
          <a:cs typeface="+mj-cs"/>
        </a:defRPr>
      </a:lvl1pPr>
      <a:lvl2pPr algn="l" defTabSz="895350" rtl="0" eaLnBrk="0" fontAlgn="base" hangingPunct="0">
        <a:spcBef>
          <a:spcPct val="0"/>
        </a:spcBef>
        <a:spcAft>
          <a:spcPct val="0"/>
        </a:spcAft>
        <a:defRPr sz="2400" b="1">
          <a:solidFill>
            <a:schemeClr val="tx2"/>
          </a:solidFill>
          <a:latin typeface="Arial" charset="0"/>
          <a:ea typeface="Arial" charset="0"/>
          <a:cs typeface="Arial" charset="0"/>
        </a:defRPr>
      </a:lvl2pPr>
      <a:lvl3pPr algn="l" defTabSz="895350" rtl="0" eaLnBrk="0" fontAlgn="base" hangingPunct="0">
        <a:spcBef>
          <a:spcPct val="0"/>
        </a:spcBef>
        <a:spcAft>
          <a:spcPct val="0"/>
        </a:spcAft>
        <a:defRPr sz="2400" b="1">
          <a:solidFill>
            <a:schemeClr val="tx2"/>
          </a:solidFill>
          <a:latin typeface="Arial" charset="0"/>
          <a:ea typeface="Arial" charset="0"/>
          <a:cs typeface="Arial" charset="0"/>
        </a:defRPr>
      </a:lvl3pPr>
      <a:lvl4pPr algn="l" defTabSz="895350" rtl="0" eaLnBrk="0" fontAlgn="base" hangingPunct="0">
        <a:spcBef>
          <a:spcPct val="0"/>
        </a:spcBef>
        <a:spcAft>
          <a:spcPct val="0"/>
        </a:spcAft>
        <a:defRPr sz="2400" b="1">
          <a:solidFill>
            <a:schemeClr val="tx2"/>
          </a:solidFill>
          <a:latin typeface="Arial" charset="0"/>
          <a:ea typeface="Arial" charset="0"/>
          <a:cs typeface="Arial" charset="0"/>
        </a:defRPr>
      </a:lvl4pPr>
      <a:lvl5pPr algn="l" defTabSz="895350" rtl="0" eaLnBrk="0" fontAlgn="base" hangingPunct="0">
        <a:spcBef>
          <a:spcPct val="0"/>
        </a:spcBef>
        <a:spcAft>
          <a:spcPct val="0"/>
        </a:spcAft>
        <a:defRPr sz="2400" b="1">
          <a:solidFill>
            <a:schemeClr val="tx2"/>
          </a:solidFill>
          <a:latin typeface="Arial" charset="0"/>
          <a:ea typeface="Arial" charset="0"/>
          <a:cs typeface="Arial" charset="0"/>
        </a:defRPr>
      </a:lvl5pPr>
      <a:lvl6pPr marL="457200" algn="l" defTabSz="895350" rtl="0" fontAlgn="base">
        <a:spcBef>
          <a:spcPct val="0"/>
        </a:spcBef>
        <a:spcAft>
          <a:spcPct val="0"/>
        </a:spcAft>
        <a:defRPr sz="2400" b="1">
          <a:solidFill>
            <a:schemeClr val="tx2"/>
          </a:solidFill>
          <a:latin typeface="Arial" charset="0"/>
          <a:ea typeface="Arial" charset="0"/>
          <a:cs typeface="Arial" charset="0"/>
        </a:defRPr>
      </a:lvl6pPr>
      <a:lvl7pPr marL="914400" algn="l" defTabSz="895350" rtl="0" fontAlgn="base">
        <a:spcBef>
          <a:spcPct val="0"/>
        </a:spcBef>
        <a:spcAft>
          <a:spcPct val="0"/>
        </a:spcAft>
        <a:defRPr sz="2400" b="1">
          <a:solidFill>
            <a:schemeClr val="tx2"/>
          </a:solidFill>
          <a:latin typeface="Arial" charset="0"/>
          <a:ea typeface="Arial" charset="0"/>
          <a:cs typeface="Arial" charset="0"/>
        </a:defRPr>
      </a:lvl7pPr>
      <a:lvl8pPr marL="1371600" algn="l" defTabSz="895350" rtl="0" fontAlgn="base">
        <a:spcBef>
          <a:spcPct val="0"/>
        </a:spcBef>
        <a:spcAft>
          <a:spcPct val="0"/>
        </a:spcAft>
        <a:defRPr sz="2400" b="1">
          <a:solidFill>
            <a:schemeClr val="tx2"/>
          </a:solidFill>
          <a:latin typeface="Arial" charset="0"/>
          <a:ea typeface="Arial" charset="0"/>
          <a:cs typeface="Arial" charset="0"/>
        </a:defRPr>
      </a:lvl8pPr>
      <a:lvl9pPr marL="1828800" algn="l" defTabSz="895350" rtl="0" fontAlgn="base">
        <a:spcBef>
          <a:spcPct val="0"/>
        </a:spcBef>
        <a:spcAft>
          <a:spcPct val="0"/>
        </a:spcAft>
        <a:defRPr sz="2400" b="1">
          <a:solidFill>
            <a:schemeClr val="tx2"/>
          </a:solidFill>
          <a:latin typeface="Arial" charset="0"/>
          <a:ea typeface="Arial" charset="0"/>
          <a:cs typeface="Arial" charset="0"/>
        </a:defRPr>
      </a:lvl9pPr>
    </p:titleStyle>
    <p:bodyStyle>
      <a:lvl1pPr marL="342900" indent="-342900" algn="l" defTabSz="895350" rtl="0" eaLnBrk="0" fontAlgn="base" hangingPunct="0">
        <a:spcBef>
          <a:spcPct val="0"/>
        </a:spcBef>
        <a:spcAft>
          <a:spcPct val="0"/>
        </a:spcAft>
        <a:buClr>
          <a:schemeClr val="tx2"/>
        </a:buClr>
        <a:defRPr>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Unicode MS" charset="0"/>
        <a:buChar char="▪"/>
        <a:defRPr>
          <a:solidFill>
            <a:schemeClr val="tx1"/>
          </a:solidFill>
          <a:latin typeface="+mn-lt"/>
          <a:ea typeface="+mn-ea"/>
          <a:cs typeface="+mn-cs"/>
        </a:defRPr>
      </a:lvl2pPr>
      <a:lvl3pPr marL="457200" indent="-261938" algn="l" defTabSz="895350" rtl="0" eaLnBrk="0" fontAlgn="base" hangingPunct="0">
        <a:spcBef>
          <a:spcPct val="0"/>
        </a:spcBef>
        <a:spcAft>
          <a:spcPct val="0"/>
        </a:spcAft>
        <a:buClr>
          <a:schemeClr val="tx2"/>
        </a:buClr>
        <a:buSzPct val="120000"/>
        <a:buFont typeface="Arial Unicode MS" charset="0"/>
        <a:buChar char="–"/>
        <a:defRPr>
          <a:solidFill>
            <a:schemeClr val="tx1"/>
          </a:solidFill>
          <a:latin typeface="+mn-lt"/>
          <a:ea typeface="+mn-ea"/>
          <a:cs typeface="+mn-cs"/>
        </a:defRPr>
      </a:lvl3pPr>
      <a:lvl4pPr marL="614363" indent="-155575" algn="l" defTabSz="895350" rtl="0" eaLnBrk="0" fontAlgn="base" hangingPunct="0">
        <a:spcBef>
          <a:spcPct val="0"/>
        </a:spcBef>
        <a:spcAft>
          <a:spcPct val="0"/>
        </a:spcAft>
        <a:buClr>
          <a:schemeClr val="tx2"/>
        </a:buClr>
        <a:buSzPct val="120000"/>
        <a:buFont typeface="Arial Unicode MS" charset="0"/>
        <a:buChar char="▫"/>
        <a:defRPr>
          <a:solidFill>
            <a:schemeClr val="tx1"/>
          </a:solidFill>
          <a:latin typeface="+mn-lt"/>
          <a:ea typeface="+mn-ea"/>
          <a:cs typeface="+mn-cs"/>
        </a:defRPr>
      </a:lvl4pPr>
      <a:lvl5pPr marL="746125" indent="-130175" algn="l" defTabSz="895350" rtl="0" eaLnBrk="0" fontAlgn="base" hangingPunct="0">
        <a:spcBef>
          <a:spcPct val="0"/>
        </a:spcBef>
        <a:spcAft>
          <a:spcPct val="0"/>
        </a:spcAft>
        <a:buClr>
          <a:schemeClr val="tx2"/>
        </a:buClr>
        <a:buSzPct val="89000"/>
        <a:buFont typeface="Arial Unicode MS" charset="0"/>
        <a:buChar char="-"/>
        <a:defRPr>
          <a:solidFill>
            <a:schemeClr val="tx1"/>
          </a:solidFill>
          <a:latin typeface="+mn-lt"/>
          <a:ea typeface="+mn-ea"/>
          <a:cs typeface="+mn-cs"/>
        </a:defRPr>
      </a:lvl5pPr>
      <a:lvl6pPr marL="1203325" indent="-130175" algn="l" defTabSz="895350" rtl="0" fontAlgn="base">
        <a:spcBef>
          <a:spcPct val="0"/>
        </a:spcBef>
        <a:spcAft>
          <a:spcPct val="0"/>
        </a:spcAft>
        <a:buClr>
          <a:schemeClr val="tx2"/>
        </a:buClr>
        <a:buSzPct val="89000"/>
        <a:buFont typeface="Arial Unicode MS" charset="0"/>
        <a:buChar char="-"/>
        <a:defRPr>
          <a:solidFill>
            <a:schemeClr val="tx1"/>
          </a:solidFill>
          <a:latin typeface="+mn-lt"/>
          <a:ea typeface="+mn-ea"/>
          <a:cs typeface="+mn-cs"/>
        </a:defRPr>
      </a:lvl6pPr>
      <a:lvl7pPr marL="1660525" indent="-130175" algn="l" defTabSz="895350" rtl="0" fontAlgn="base">
        <a:spcBef>
          <a:spcPct val="0"/>
        </a:spcBef>
        <a:spcAft>
          <a:spcPct val="0"/>
        </a:spcAft>
        <a:buClr>
          <a:schemeClr val="tx2"/>
        </a:buClr>
        <a:buSzPct val="89000"/>
        <a:buFont typeface="Arial Unicode MS" charset="0"/>
        <a:buChar char="-"/>
        <a:defRPr>
          <a:solidFill>
            <a:schemeClr val="tx1"/>
          </a:solidFill>
          <a:latin typeface="+mn-lt"/>
          <a:ea typeface="+mn-ea"/>
          <a:cs typeface="+mn-cs"/>
        </a:defRPr>
      </a:lvl7pPr>
      <a:lvl8pPr marL="2117725" indent="-130175" algn="l" defTabSz="895350" rtl="0" fontAlgn="base">
        <a:spcBef>
          <a:spcPct val="0"/>
        </a:spcBef>
        <a:spcAft>
          <a:spcPct val="0"/>
        </a:spcAft>
        <a:buClr>
          <a:schemeClr val="tx2"/>
        </a:buClr>
        <a:buSzPct val="89000"/>
        <a:buFont typeface="Arial Unicode MS" charset="0"/>
        <a:buChar char="-"/>
        <a:defRPr>
          <a:solidFill>
            <a:schemeClr val="tx1"/>
          </a:solidFill>
          <a:latin typeface="+mn-lt"/>
          <a:ea typeface="+mn-ea"/>
          <a:cs typeface="+mn-cs"/>
        </a:defRPr>
      </a:lvl8pPr>
      <a:lvl9pPr marL="2574925" indent="-130175" algn="l" defTabSz="895350" rtl="0" fontAlgn="base">
        <a:spcBef>
          <a:spcPct val="0"/>
        </a:spcBef>
        <a:spcAft>
          <a:spcPct val="0"/>
        </a:spcAft>
        <a:buClr>
          <a:schemeClr val="tx2"/>
        </a:buClr>
        <a:buSzPct val="89000"/>
        <a:buFont typeface="Arial Unicode MS" charset="0"/>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8072" y="269171"/>
            <a:ext cx="8065294" cy="112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11" tIns="44806" rIns="89611" bIns="44806"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48072" y="1568345"/>
            <a:ext cx="8065294" cy="443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11" tIns="44806" rIns="89611" bIns="448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4206359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31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100" b="1">
          <a:solidFill>
            <a:schemeClr val="tx1"/>
          </a:solidFill>
          <a:latin typeface="Calibri" pitchFamily="34" charset="0"/>
        </a:defRPr>
      </a:lvl2pPr>
      <a:lvl3pPr algn="l" rtl="0" eaLnBrk="0" fontAlgn="base" hangingPunct="0">
        <a:spcBef>
          <a:spcPct val="0"/>
        </a:spcBef>
        <a:spcAft>
          <a:spcPct val="0"/>
        </a:spcAft>
        <a:defRPr sz="3100" b="1">
          <a:solidFill>
            <a:schemeClr val="tx1"/>
          </a:solidFill>
          <a:latin typeface="Calibri" pitchFamily="34" charset="0"/>
        </a:defRPr>
      </a:lvl3pPr>
      <a:lvl4pPr algn="l" rtl="0" eaLnBrk="0" fontAlgn="base" hangingPunct="0">
        <a:spcBef>
          <a:spcPct val="0"/>
        </a:spcBef>
        <a:spcAft>
          <a:spcPct val="0"/>
        </a:spcAft>
        <a:defRPr sz="3100" b="1">
          <a:solidFill>
            <a:schemeClr val="tx1"/>
          </a:solidFill>
          <a:latin typeface="Calibri" pitchFamily="34" charset="0"/>
        </a:defRPr>
      </a:lvl4pPr>
      <a:lvl5pPr algn="l" rtl="0" eaLnBrk="0" fontAlgn="base" hangingPunct="0">
        <a:spcBef>
          <a:spcPct val="0"/>
        </a:spcBef>
        <a:spcAft>
          <a:spcPct val="0"/>
        </a:spcAft>
        <a:defRPr sz="3100" b="1">
          <a:solidFill>
            <a:schemeClr val="tx1"/>
          </a:solidFill>
          <a:latin typeface="Calibri" pitchFamily="34" charset="0"/>
        </a:defRPr>
      </a:lvl5pPr>
      <a:lvl6pPr marL="448056" algn="ctr" rtl="0" fontAlgn="base">
        <a:spcBef>
          <a:spcPct val="0"/>
        </a:spcBef>
        <a:spcAft>
          <a:spcPct val="0"/>
        </a:spcAft>
        <a:defRPr sz="4300">
          <a:solidFill>
            <a:schemeClr val="tx1"/>
          </a:solidFill>
          <a:latin typeface="Calibri" pitchFamily="34" charset="0"/>
        </a:defRPr>
      </a:lvl6pPr>
      <a:lvl7pPr marL="896112" algn="ctr" rtl="0" fontAlgn="base">
        <a:spcBef>
          <a:spcPct val="0"/>
        </a:spcBef>
        <a:spcAft>
          <a:spcPct val="0"/>
        </a:spcAft>
        <a:defRPr sz="4300">
          <a:solidFill>
            <a:schemeClr val="tx1"/>
          </a:solidFill>
          <a:latin typeface="Calibri" pitchFamily="34" charset="0"/>
        </a:defRPr>
      </a:lvl7pPr>
      <a:lvl8pPr marL="1344168" algn="ctr" rtl="0" fontAlgn="base">
        <a:spcBef>
          <a:spcPct val="0"/>
        </a:spcBef>
        <a:spcAft>
          <a:spcPct val="0"/>
        </a:spcAft>
        <a:defRPr sz="4300">
          <a:solidFill>
            <a:schemeClr val="tx1"/>
          </a:solidFill>
          <a:latin typeface="Calibri" pitchFamily="34" charset="0"/>
        </a:defRPr>
      </a:lvl8pPr>
      <a:lvl9pPr marL="1792224" algn="ctr" rtl="0" fontAlgn="base">
        <a:spcBef>
          <a:spcPct val="0"/>
        </a:spcBef>
        <a:spcAft>
          <a:spcPct val="0"/>
        </a:spcAft>
        <a:defRPr sz="4300">
          <a:solidFill>
            <a:schemeClr val="tx1"/>
          </a:solidFill>
          <a:latin typeface="Calibri" pitchFamily="34" charset="0"/>
        </a:defRPr>
      </a:lvl9pPr>
    </p:titleStyle>
    <p:bodyStyle>
      <a:lvl1pPr marL="336042" indent="-336042"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28091" indent="-280035"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20140" indent="-224028"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568196" indent="-224028"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2016252" indent="-224028"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464308" indent="-224028" algn="l" defTabSz="8961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12364" indent="-224028" algn="l" defTabSz="8961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60420" indent="-224028" algn="l" defTabSz="8961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08476" indent="-224028" algn="l" defTabSz="8961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96112" rtl="0" eaLnBrk="1" latinLnBrk="0" hangingPunct="1">
        <a:defRPr sz="1800" kern="1200">
          <a:solidFill>
            <a:schemeClr val="tx1"/>
          </a:solidFill>
          <a:latin typeface="+mn-lt"/>
          <a:ea typeface="+mn-ea"/>
          <a:cs typeface="+mn-cs"/>
        </a:defRPr>
      </a:lvl1pPr>
      <a:lvl2pPr marL="448056" algn="l" defTabSz="896112" rtl="0" eaLnBrk="1" latinLnBrk="0" hangingPunct="1">
        <a:defRPr sz="1800" kern="1200">
          <a:solidFill>
            <a:schemeClr val="tx1"/>
          </a:solidFill>
          <a:latin typeface="+mn-lt"/>
          <a:ea typeface="+mn-ea"/>
          <a:cs typeface="+mn-cs"/>
        </a:defRPr>
      </a:lvl2pPr>
      <a:lvl3pPr marL="896112" algn="l" defTabSz="896112" rtl="0" eaLnBrk="1" latinLnBrk="0" hangingPunct="1">
        <a:defRPr sz="1800" kern="1200">
          <a:solidFill>
            <a:schemeClr val="tx1"/>
          </a:solidFill>
          <a:latin typeface="+mn-lt"/>
          <a:ea typeface="+mn-ea"/>
          <a:cs typeface="+mn-cs"/>
        </a:defRPr>
      </a:lvl3pPr>
      <a:lvl4pPr marL="1344168" algn="l" defTabSz="896112" rtl="0" eaLnBrk="1" latinLnBrk="0" hangingPunct="1">
        <a:defRPr sz="1800" kern="1200">
          <a:solidFill>
            <a:schemeClr val="tx1"/>
          </a:solidFill>
          <a:latin typeface="+mn-lt"/>
          <a:ea typeface="+mn-ea"/>
          <a:cs typeface="+mn-cs"/>
        </a:defRPr>
      </a:lvl4pPr>
      <a:lvl5pPr marL="1792224" algn="l" defTabSz="896112" rtl="0" eaLnBrk="1" latinLnBrk="0" hangingPunct="1">
        <a:defRPr sz="1800" kern="1200">
          <a:solidFill>
            <a:schemeClr val="tx1"/>
          </a:solidFill>
          <a:latin typeface="+mn-lt"/>
          <a:ea typeface="+mn-ea"/>
          <a:cs typeface="+mn-cs"/>
        </a:defRPr>
      </a:lvl5pPr>
      <a:lvl6pPr marL="2240280" algn="l" defTabSz="896112" rtl="0" eaLnBrk="1" latinLnBrk="0" hangingPunct="1">
        <a:defRPr sz="1800" kern="1200">
          <a:solidFill>
            <a:schemeClr val="tx1"/>
          </a:solidFill>
          <a:latin typeface="+mn-lt"/>
          <a:ea typeface="+mn-ea"/>
          <a:cs typeface="+mn-cs"/>
        </a:defRPr>
      </a:lvl6pPr>
      <a:lvl7pPr marL="2688336" algn="l" defTabSz="896112" rtl="0" eaLnBrk="1" latinLnBrk="0" hangingPunct="1">
        <a:defRPr sz="1800" kern="1200">
          <a:solidFill>
            <a:schemeClr val="tx1"/>
          </a:solidFill>
          <a:latin typeface="+mn-lt"/>
          <a:ea typeface="+mn-ea"/>
          <a:cs typeface="+mn-cs"/>
        </a:defRPr>
      </a:lvl7pPr>
      <a:lvl8pPr marL="3136392" algn="l" defTabSz="896112" rtl="0" eaLnBrk="1" latinLnBrk="0" hangingPunct="1">
        <a:defRPr sz="1800" kern="1200">
          <a:solidFill>
            <a:schemeClr val="tx1"/>
          </a:solidFill>
          <a:latin typeface="+mn-lt"/>
          <a:ea typeface="+mn-ea"/>
          <a:cs typeface="+mn-cs"/>
        </a:defRPr>
      </a:lvl8pPr>
      <a:lvl9pPr marL="3584448" algn="l" defTabSz="89611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8072" y="269171"/>
            <a:ext cx="8065294" cy="788839"/>
          </a:xfrm>
          <a:prstGeom prst="rect">
            <a:avLst/>
          </a:prstGeom>
          <a:noFill/>
          <a:ln w="9525">
            <a:noFill/>
            <a:miter lim="800000"/>
            <a:headEnd/>
            <a:tailEnd/>
          </a:ln>
        </p:spPr>
        <p:txBody>
          <a:bodyPr vert="horz" wrap="square" lIns="89592" tIns="44797" rIns="89592" bIns="4479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48072" y="1568345"/>
            <a:ext cx="8065294" cy="4435863"/>
          </a:xfrm>
          <a:prstGeom prst="rect">
            <a:avLst/>
          </a:prstGeom>
          <a:noFill/>
          <a:ln w="9525">
            <a:noFill/>
            <a:miter lim="800000"/>
            <a:headEnd/>
            <a:tailEnd/>
          </a:ln>
        </p:spPr>
        <p:txBody>
          <a:bodyPr vert="horz" wrap="square" lIns="89592" tIns="44797" rIns="89592" bIns="4479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6612" name="Rectangle 4"/>
          <p:cNvSpPr>
            <a:spLocks noGrp="1" noChangeArrowheads="1"/>
          </p:cNvSpPr>
          <p:nvPr>
            <p:ph type="dt" sz="half" idx="2"/>
          </p:nvPr>
        </p:nvSpPr>
        <p:spPr bwMode="auto">
          <a:xfrm>
            <a:off x="448072" y="6120899"/>
            <a:ext cx="2091002" cy="466769"/>
          </a:xfrm>
          <a:prstGeom prst="rect">
            <a:avLst/>
          </a:prstGeom>
          <a:noFill/>
          <a:ln w="9525">
            <a:noFill/>
            <a:miter lim="800000"/>
            <a:headEnd/>
            <a:tailEnd/>
          </a:ln>
          <a:effectLst/>
        </p:spPr>
        <p:txBody>
          <a:bodyPr vert="horz" wrap="square" lIns="89592" tIns="44797" rIns="89592" bIns="44797" numCol="1" anchor="t" anchorCtr="0" compatLnSpc="1">
            <a:prstTxWarp prst="textNoShape">
              <a:avLst/>
            </a:prstTxWarp>
          </a:bodyPr>
          <a:lstStyle>
            <a:lvl1pPr algn="l" eaLnBrk="1" hangingPunct="1">
              <a:lnSpc>
                <a:spcPct val="100000"/>
              </a:lnSpc>
              <a:spcBef>
                <a:spcPct val="0"/>
              </a:spcBef>
              <a:defRPr sz="1400" b="0"/>
            </a:lvl1pPr>
          </a:lstStyle>
          <a:p>
            <a:pPr>
              <a:defRPr/>
            </a:pPr>
            <a:endParaRPr lang="en-US">
              <a:solidFill>
                <a:srgbClr val="000000"/>
              </a:solidFill>
              <a:cs typeface="+mn-cs"/>
            </a:endParaRPr>
          </a:p>
        </p:txBody>
      </p:sp>
      <p:sp>
        <p:nvSpPr>
          <p:cNvPr id="196613" name="Rectangle 5"/>
          <p:cNvSpPr>
            <a:spLocks noGrp="1" noChangeArrowheads="1"/>
          </p:cNvSpPr>
          <p:nvPr>
            <p:ph type="ftr" sz="quarter" idx="3"/>
          </p:nvPr>
        </p:nvSpPr>
        <p:spPr bwMode="auto">
          <a:xfrm>
            <a:off x="3061825" y="6120899"/>
            <a:ext cx="2837789" cy="466769"/>
          </a:xfrm>
          <a:prstGeom prst="rect">
            <a:avLst/>
          </a:prstGeom>
          <a:noFill/>
          <a:ln w="9525">
            <a:noFill/>
            <a:miter lim="800000"/>
            <a:headEnd/>
            <a:tailEnd/>
          </a:ln>
          <a:effectLst/>
        </p:spPr>
        <p:txBody>
          <a:bodyPr vert="horz" wrap="square" lIns="89592" tIns="44797" rIns="89592" bIns="44797" numCol="1" anchor="t" anchorCtr="0" compatLnSpc="1">
            <a:prstTxWarp prst="textNoShape">
              <a:avLst/>
            </a:prstTxWarp>
          </a:bodyPr>
          <a:lstStyle>
            <a:lvl1pPr algn="ctr" eaLnBrk="1" hangingPunct="1">
              <a:lnSpc>
                <a:spcPct val="100000"/>
              </a:lnSpc>
              <a:spcBef>
                <a:spcPct val="0"/>
              </a:spcBef>
              <a:defRPr sz="1400" b="0"/>
            </a:lvl1pPr>
          </a:lstStyle>
          <a:p>
            <a:pPr>
              <a:defRPr/>
            </a:pPr>
            <a:endParaRPr lang="en-US">
              <a:solidFill>
                <a:srgbClr val="000000"/>
              </a:solidFill>
              <a:cs typeface="+mn-cs"/>
            </a:endParaRPr>
          </a:p>
        </p:txBody>
      </p:sp>
      <p:sp>
        <p:nvSpPr>
          <p:cNvPr id="196615" name="Text Box 7"/>
          <p:cNvSpPr txBox="1">
            <a:spLocks noChangeArrowheads="1"/>
          </p:cNvSpPr>
          <p:nvPr/>
        </p:nvSpPr>
        <p:spPr bwMode="auto">
          <a:xfrm>
            <a:off x="413844" y="843296"/>
            <a:ext cx="469474" cy="336690"/>
          </a:xfrm>
          <a:prstGeom prst="rect">
            <a:avLst/>
          </a:prstGeom>
          <a:noFill/>
          <a:ln w="9525">
            <a:noFill/>
            <a:miter lim="800000"/>
            <a:headEnd/>
            <a:tailEnd/>
          </a:ln>
          <a:effectLst/>
        </p:spPr>
        <p:txBody>
          <a:bodyPr wrap="none" lIns="89592" tIns="44797" rIns="89592" bIns="44797">
            <a:spAutoFit/>
          </a:bodyPr>
          <a:lstStyle/>
          <a:p>
            <a:pPr defTabSz="894557" eaLnBrk="0" hangingPunct="0">
              <a:defRPr/>
            </a:pPr>
            <a:r>
              <a:rPr lang="en-GB" sz="2400" baseline="30000">
                <a:solidFill>
                  <a:srgbClr val="000000"/>
                </a:solidFill>
                <a:cs typeface="+mn-cs"/>
              </a:rPr>
              <a:t>     </a:t>
            </a:r>
            <a:endParaRPr lang="en-US" sz="2400" baseline="30000">
              <a:solidFill>
                <a:srgbClr val="000000"/>
              </a:solidFill>
              <a:cs typeface="+mn-cs"/>
            </a:endParaRPr>
          </a:p>
        </p:txBody>
      </p:sp>
      <p:sp>
        <p:nvSpPr>
          <p:cNvPr id="196620" name="Rectangle 12"/>
          <p:cNvSpPr>
            <a:spLocks noGrp="1" noChangeArrowheads="1"/>
          </p:cNvSpPr>
          <p:nvPr>
            <p:ph type="sldNum" sz="quarter" idx="4"/>
          </p:nvPr>
        </p:nvSpPr>
        <p:spPr bwMode="auto">
          <a:xfrm>
            <a:off x="5824935" y="6198694"/>
            <a:ext cx="2091002" cy="466769"/>
          </a:xfrm>
          <a:prstGeom prst="rect">
            <a:avLst/>
          </a:prstGeom>
          <a:noFill/>
          <a:ln w="9525">
            <a:noFill/>
            <a:miter lim="800000"/>
            <a:headEnd/>
            <a:tailEnd/>
          </a:ln>
          <a:effectLst/>
        </p:spPr>
        <p:txBody>
          <a:bodyPr vert="horz" wrap="square" lIns="89611" tIns="44806" rIns="89611" bIns="44806" numCol="1" anchor="t" anchorCtr="0" compatLnSpc="1">
            <a:prstTxWarp prst="textNoShape">
              <a:avLst/>
            </a:prstTxWarp>
          </a:bodyPr>
          <a:lstStyle>
            <a:lvl1pPr algn="r" eaLnBrk="1" hangingPunct="1">
              <a:lnSpc>
                <a:spcPct val="100000"/>
              </a:lnSpc>
              <a:spcBef>
                <a:spcPct val="0"/>
              </a:spcBef>
              <a:defRPr sz="1400" b="0"/>
            </a:lvl1pPr>
          </a:lstStyle>
          <a:p>
            <a:pPr>
              <a:defRPr/>
            </a:pPr>
            <a:fld id="{FDD97AFA-6787-4C62-8F29-DE9823888A1A}" type="slidenum">
              <a:rPr lang="en-US">
                <a:solidFill>
                  <a:srgbClr val="000000"/>
                </a:solidFill>
                <a:cs typeface="+mn-cs"/>
              </a:rPr>
              <a:pPr>
                <a:defRPr/>
              </a:pPr>
              <a:t>‹#›</a:t>
            </a:fld>
            <a:endParaRPr lang="en-US">
              <a:solidFill>
                <a:srgbClr val="000000"/>
              </a:solidFill>
              <a:cs typeface="+mn-cs"/>
            </a:endParaRPr>
          </a:p>
        </p:txBody>
      </p:sp>
    </p:spTree>
    <p:extLst>
      <p:ext uri="{BB962C8B-B14F-4D97-AF65-F5344CB8AC3E}">
        <p14:creationId xmlns:p14="http://schemas.microsoft.com/office/powerpoint/2010/main" val="124192853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hdr="0" ftr="0" dt="0"/>
  <p:txStyles>
    <p:titleStyle>
      <a:lvl1pPr algn="l" defTabSz="894557" rtl="0" eaLnBrk="0" fontAlgn="base" hangingPunct="0">
        <a:spcBef>
          <a:spcPct val="0"/>
        </a:spcBef>
        <a:spcAft>
          <a:spcPct val="0"/>
        </a:spcAft>
        <a:defRPr sz="2700" b="1">
          <a:solidFill>
            <a:schemeClr val="tx2"/>
          </a:solidFill>
          <a:latin typeface="+mj-lt"/>
          <a:ea typeface="+mj-ea"/>
          <a:cs typeface="+mj-cs"/>
        </a:defRPr>
      </a:lvl1pPr>
      <a:lvl2pPr algn="l" defTabSz="894557" rtl="0" eaLnBrk="0" fontAlgn="base" hangingPunct="0">
        <a:spcBef>
          <a:spcPct val="0"/>
        </a:spcBef>
        <a:spcAft>
          <a:spcPct val="0"/>
        </a:spcAft>
        <a:defRPr sz="2700" b="1">
          <a:solidFill>
            <a:schemeClr val="tx2"/>
          </a:solidFill>
          <a:latin typeface="Arial" charset="0"/>
        </a:defRPr>
      </a:lvl2pPr>
      <a:lvl3pPr algn="l" defTabSz="894557" rtl="0" eaLnBrk="0" fontAlgn="base" hangingPunct="0">
        <a:spcBef>
          <a:spcPct val="0"/>
        </a:spcBef>
        <a:spcAft>
          <a:spcPct val="0"/>
        </a:spcAft>
        <a:defRPr sz="2700" b="1">
          <a:solidFill>
            <a:schemeClr val="tx2"/>
          </a:solidFill>
          <a:latin typeface="Arial" charset="0"/>
        </a:defRPr>
      </a:lvl3pPr>
      <a:lvl4pPr algn="l" defTabSz="894557" rtl="0" eaLnBrk="0" fontAlgn="base" hangingPunct="0">
        <a:spcBef>
          <a:spcPct val="0"/>
        </a:spcBef>
        <a:spcAft>
          <a:spcPct val="0"/>
        </a:spcAft>
        <a:defRPr sz="2700" b="1">
          <a:solidFill>
            <a:schemeClr val="tx2"/>
          </a:solidFill>
          <a:latin typeface="Arial" charset="0"/>
        </a:defRPr>
      </a:lvl4pPr>
      <a:lvl5pPr algn="l" defTabSz="894557" rtl="0" eaLnBrk="0" fontAlgn="base" hangingPunct="0">
        <a:spcBef>
          <a:spcPct val="0"/>
        </a:spcBef>
        <a:spcAft>
          <a:spcPct val="0"/>
        </a:spcAft>
        <a:defRPr sz="2700" b="1">
          <a:solidFill>
            <a:schemeClr val="tx2"/>
          </a:solidFill>
          <a:latin typeface="Arial" charset="0"/>
        </a:defRPr>
      </a:lvl5pPr>
      <a:lvl6pPr marL="448056" algn="l" defTabSz="894557" rtl="0" fontAlgn="base">
        <a:spcBef>
          <a:spcPct val="0"/>
        </a:spcBef>
        <a:spcAft>
          <a:spcPct val="0"/>
        </a:spcAft>
        <a:defRPr sz="2700" b="1">
          <a:solidFill>
            <a:schemeClr val="tx2"/>
          </a:solidFill>
          <a:latin typeface="Arial" charset="0"/>
        </a:defRPr>
      </a:lvl6pPr>
      <a:lvl7pPr marL="896112" algn="l" defTabSz="894557" rtl="0" fontAlgn="base">
        <a:spcBef>
          <a:spcPct val="0"/>
        </a:spcBef>
        <a:spcAft>
          <a:spcPct val="0"/>
        </a:spcAft>
        <a:defRPr sz="2700" b="1">
          <a:solidFill>
            <a:schemeClr val="tx2"/>
          </a:solidFill>
          <a:latin typeface="Arial" charset="0"/>
        </a:defRPr>
      </a:lvl7pPr>
      <a:lvl8pPr marL="1344168" algn="l" defTabSz="894557" rtl="0" fontAlgn="base">
        <a:spcBef>
          <a:spcPct val="0"/>
        </a:spcBef>
        <a:spcAft>
          <a:spcPct val="0"/>
        </a:spcAft>
        <a:defRPr sz="2700" b="1">
          <a:solidFill>
            <a:schemeClr val="tx2"/>
          </a:solidFill>
          <a:latin typeface="Arial" charset="0"/>
        </a:defRPr>
      </a:lvl8pPr>
      <a:lvl9pPr marL="1792224" algn="l" defTabSz="894557" rtl="0" fontAlgn="base">
        <a:spcBef>
          <a:spcPct val="0"/>
        </a:spcBef>
        <a:spcAft>
          <a:spcPct val="0"/>
        </a:spcAft>
        <a:defRPr sz="2700" b="1">
          <a:solidFill>
            <a:schemeClr val="tx2"/>
          </a:solidFill>
          <a:latin typeface="Arial" charset="0"/>
        </a:defRPr>
      </a:lvl9pPr>
    </p:titleStyle>
    <p:bodyStyle>
      <a:lvl1pPr marL="336042" indent="-336042" algn="l" defTabSz="894557" rtl="0" eaLnBrk="0" fontAlgn="base" hangingPunct="0">
        <a:spcBef>
          <a:spcPct val="20000"/>
        </a:spcBef>
        <a:spcAft>
          <a:spcPct val="0"/>
        </a:spcAft>
        <a:buChar char="•"/>
        <a:defRPr sz="2400">
          <a:solidFill>
            <a:schemeClr val="tx1"/>
          </a:solidFill>
          <a:latin typeface="+mn-lt"/>
          <a:ea typeface="+mn-ea"/>
          <a:cs typeface="+mn-cs"/>
        </a:defRPr>
      </a:lvl1pPr>
      <a:lvl2pPr marL="728091" indent="-280035" algn="l" defTabSz="894557" rtl="0" eaLnBrk="0" fontAlgn="base" hangingPunct="0">
        <a:spcBef>
          <a:spcPct val="20000"/>
        </a:spcBef>
        <a:spcAft>
          <a:spcPct val="0"/>
        </a:spcAft>
        <a:buChar char="–"/>
        <a:defRPr sz="2400">
          <a:solidFill>
            <a:schemeClr val="tx1"/>
          </a:solidFill>
          <a:latin typeface="+mn-lt"/>
        </a:defRPr>
      </a:lvl2pPr>
      <a:lvl3pPr marL="1120140" indent="-225584" algn="l" defTabSz="894557" rtl="0" eaLnBrk="0" fontAlgn="base" hangingPunct="0">
        <a:spcBef>
          <a:spcPct val="20000"/>
        </a:spcBef>
        <a:spcAft>
          <a:spcPct val="0"/>
        </a:spcAft>
        <a:buChar char="•"/>
        <a:defRPr sz="2400">
          <a:solidFill>
            <a:schemeClr val="tx1"/>
          </a:solidFill>
          <a:latin typeface="+mn-lt"/>
        </a:defRPr>
      </a:lvl3pPr>
      <a:lvl4pPr marL="1568196" indent="-224028" algn="l" defTabSz="894557" rtl="0" eaLnBrk="0" fontAlgn="base" hangingPunct="0">
        <a:spcBef>
          <a:spcPct val="20000"/>
        </a:spcBef>
        <a:spcAft>
          <a:spcPct val="0"/>
        </a:spcAft>
        <a:buChar char="–"/>
        <a:defRPr sz="2400">
          <a:solidFill>
            <a:schemeClr val="tx1"/>
          </a:solidFill>
          <a:latin typeface="+mn-lt"/>
        </a:defRPr>
      </a:lvl4pPr>
      <a:lvl5pPr marL="2016252" indent="-224028" algn="l" defTabSz="894557" rtl="0" eaLnBrk="0" fontAlgn="base" hangingPunct="0">
        <a:spcBef>
          <a:spcPct val="20000"/>
        </a:spcBef>
        <a:spcAft>
          <a:spcPct val="0"/>
        </a:spcAft>
        <a:buChar char="»"/>
        <a:defRPr sz="2400">
          <a:solidFill>
            <a:schemeClr val="tx1"/>
          </a:solidFill>
          <a:latin typeface="+mn-lt"/>
        </a:defRPr>
      </a:lvl5pPr>
      <a:lvl6pPr marL="2464308" indent="-224028" algn="l" defTabSz="894557" rtl="0" fontAlgn="base">
        <a:spcBef>
          <a:spcPct val="20000"/>
        </a:spcBef>
        <a:spcAft>
          <a:spcPct val="0"/>
        </a:spcAft>
        <a:buChar char="»"/>
        <a:defRPr sz="2400">
          <a:solidFill>
            <a:schemeClr val="tx1"/>
          </a:solidFill>
          <a:latin typeface="+mn-lt"/>
        </a:defRPr>
      </a:lvl6pPr>
      <a:lvl7pPr marL="2912364" indent="-224028" algn="l" defTabSz="894557" rtl="0" fontAlgn="base">
        <a:spcBef>
          <a:spcPct val="20000"/>
        </a:spcBef>
        <a:spcAft>
          <a:spcPct val="0"/>
        </a:spcAft>
        <a:buChar char="»"/>
        <a:defRPr sz="2400">
          <a:solidFill>
            <a:schemeClr val="tx1"/>
          </a:solidFill>
          <a:latin typeface="+mn-lt"/>
        </a:defRPr>
      </a:lvl7pPr>
      <a:lvl8pPr marL="3360420" indent="-224028" algn="l" defTabSz="894557" rtl="0" fontAlgn="base">
        <a:spcBef>
          <a:spcPct val="20000"/>
        </a:spcBef>
        <a:spcAft>
          <a:spcPct val="0"/>
        </a:spcAft>
        <a:buChar char="»"/>
        <a:defRPr sz="2400">
          <a:solidFill>
            <a:schemeClr val="tx1"/>
          </a:solidFill>
          <a:latin typeface="+mn-lt"/>
        </a:defRPr>
      </a:lvl8pPr>
      <a:lvl9pPr marL="3808476" indent="-224028" algn="l" defTabSz="894557" rtl="0" fontAlgn="base">
        <a:spcBef>
          <a:spcPct val="20000"/>
        </a:spcBef>
        <a:spcAft>
          <a:spcPct val="0"/>
        </a:spcAft>
        <a:buChar char="»"/>
        <a:defRPr sz="2400">
          <a:solidFill>
            <a:schemeClr val="tx1"/>
          </a:solidFill>
          <a:latin typeface="+mn-lt"/>
        </a:defRPr>
      </a:lvl9pPr>
    </p:bodyStyle>
    <p:otherStyle>
      <a:defPPr>
        <a:defRPr lang="en-US"/>
      </a:defPPr>
      <a:lvl1pPr marL="0" algn="l" defTabSz="896112" rtl="0" eaLnBrk="1" latinLnBrk="0" hangingPunct="1">
        <a:defRPr sz="1800" kern="1200">
          <a:solidFill>
            <a:schemeClr val="tx1"/>
          </a:solidFill>
          <a:latin typeface="+mn-lt"/>
          <a:ea typeface="+mn-ea"/>
          <a:cs typeface="+mn-cs"/>
        </a:defRPr>
      </a:lvl1pPr>
      <a:lvl2pPr marL="448056" algn="l" defTabSz="896112" rtl="0" eaLnBrk="1" latinLnBrk="0" hangingPunct="1">
        <a:defRPr sz="1800" kern="1200">
          <a:solidFill>
            <a:schemeClr val="tx1"/>
          </a:solidFill>
          <a:latin typeface="+mn-lt"/>
          <a:ea typeface="+mn-ea"/>
          <a:cs typeface="+mn-cs"/>
        </a:defRPr>
      </a:lvl2pPr>
      <a:lvl3pPr marL="896112" algn="l" defTabSz="896112" rtl="0" eaLnBrk="1" latinLnBrk="0" hangingPunct="1">
        <a:defRPr sz="1800" kern="1200">
          <a:solidFill>
            <a:schemeClr val="tx1"/>
          </a:solidFill>
          <a:latin typeface="+mn-lt"/>
          <a:ea typeface="+mn-ea"/>
          <a:cs typeface="+mn-cs"/>
        </a:defRPr>
      </a:lvl3pPr>
      <a:lvl4pPr marL="1344168" algn="l" defTabSz="896112" rtl="0" eaLnBrk="1" latinLnBrk="0" hangingPunct="1">
        <a:defRPr sz="1800" kern="1200">
          <a:solidFill>
            <a:schemeClr val="tx1"/>
          </a:solidFill>
          <a:latin typeface="+mn-lt"/>
          <a:ea typeface="+mn-ea"/>
          <a:cs typeface="+mn-cs"/>
        </a:defRPr>
      </a:lvl4pPr>
      <a:lvl5pPr marL="1792224" algn="l" defTabSz="896112" rtl="0" eaLnBrk="1" latinLnBrk="0" hangingPunct="1">
        <a:defRPr sz="1800" kern="1200">
          <a:solidFill>
            <a:schemeClr val="tx1"/>
          </a:solidFill>
          <a:latin typeface="+mn-lt"/>
          <a:ea typeface="+mn-ea"/>
          <a:cs typeface="+mn-cs"/>
        </a:defRPr>
      </a:lvl5pPr>
      <a:lvl6pPr marL="2240280" algn="l" defTabSz="896112" rtl="0" eaLnBrk="1" latinLnBrk="0" hangingPunct="1">
        <a:defRPr sz="1800" kern="1200">
          <a:solidFill>
            <a:schemeClr val="tx1"/>
          </a:solidFill>
          <a:latin typeface="+mn-lt"/>
          <a:ea typeface="+mn-ea"/>
          <a:cs typeface="+mn-cs"/>
        </a:defRPr>
      </a:lvl6pPr>
      <a:lvl7pPr marL="2688336" algn="l" defTabSz="896112" rtl="0" eaLnBrk="1" latinLnBrk="0" hangingPunct="1">
        <a:defRPr sz="1800" kern="1200">
          <a:solidFill>
            <a:schemeClr val="tx1"/>
          </a:solidFill>
          <a:latin typeface="+mn-lt"/>
          <a:ea typeface="+mn-ea"/>
          <a:cs typeface="+mn-cs"/>
        </a:defRPr>
      </a:lvl7pPr>
      <a:lvl8pPr marL="3136392" algn="l" defTabSz="896112" rtl="0" eaLnBrk="1" latinLnBrk="0" hangingPunct="1">
        <a:defRPr sz="1800" kern="1200">
          <a:solidFill>
            <a:schemeClr val="tx1"/>
          </a:solidFill>
          <a:latin typeface="+mn-lt"/>
          <a:ea typeface="+mn-ea"/>
          <a:cs typeface="+mn-cs"/>
        </a:defRPr>
      </a:lvl8pPr>
      <a:lvl9pPr marL="3584448" algn="l" defTabSz="8961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3" Type="http://schemas.openxmlformats.org/officeDocument/2006/relationships/tags" Target="../tags/tag51.xml"/><Relationship Id="rId18" Type="http://schemas.openxmlformats.org/officeDocument/2006/relationships/tags" Target="../tags/tag56.xml"/><Relationship Id="rId26" Type="http://schemas.openxmlformats.org/officeDocument/2006/relationships/tags" Target="../tags/tag64.xml"/><Relationship Id="rId39" Type="http://schemas.openxmlformats.org/officeDocument/2006/relationships/tags" Target="../tags/tag77.xml"/><Relationship Id="rId3" Type="http://schemas.openxmlformats.org/officeDocument/2006/relationships/tags" Target="../tags/tag41.xml"/><Relationship Id="rId21" Type="http://schemas.openxmlformats.org/officeDocument/2006/relationships/tags" Target="../tags/tag59.xml"/><Relationship Id="rId34" Type="http://schemas.openxmlformats.org/officeDocument/2006/relationships/tags" Target="../tags/tag72.xml"/><Relationship Id="rId42" Type="http://schemas.openxmlformats.org/officeDocument/2006/relationships/tags" Target="../tags/tag80.xml"/><Relationship Id="rId47" Type="http://schemas.openxmlformats.org/officeDocument/2006/relationships/tags" Target="../tags/tag85.xml"/><Relationship Id="rId50" Type="http://schemas.openxmlformats.org/officeDocument/2006/relationships/oleObject" Target="../embeddings/oleObject2.bin"/><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tags" Target="../tags/tag55.xml"/><Relationship Id="rId25" Type="http://schemas.openxmlformats.org/officeDocument/2006/relationships/tags" Target="../tags/tag63.xml"/><Relationship Id="rId33" Type="http://schemas.openxmlformats.org/officeDocument/2006/relationships/tags" Target="../tags/tag71.xml"/><Relationship Id="rId38" Type="http://schemas.openxmlformats.org/officeDocument/2006/relationships/tags" Target="../tags/tag76.xml"/><Relationship Id="rId46" Type="http://schemas.openxmlformats.org/officeDocument/2006/relationships/tags" Target="../tags/tag84.xml"/><Relationship Id="rId2" Type="http://schemas.openxmlformats.org/officeDocument/2006/relationships/tags" Target="../tags/tag40.xml"/><Relationship Id="rId16" Type="http://schemas.openxmlformats.org/officeDocument/2006/relationships/tags" Target="../tags/tag54.xml"/><Relationship Id="rId20" Type="http://schemas.openxmlformats.org/officeDocument/2006/relationships/tags" Target="../tags/tag58.xml"/><Relationship Id="rId29" Type="http://schemas.openxmlformats.org/officeDocument/2006/relationships/tags" Target="../tags/tag67.xml"/><Relationship Id="rId41" Type="http://schemas.openxmlformats.org/officeDocument/2006/relationships/tags" Target="../tags/tag79.xml"/><Relationship Id="rId1" Type="http://schemas.openxmlformats.org/officeDocument/2006/relationships/vmlDrawing" Target="../drawings/vmlDrawing2.vml"/><Relationship Id="rId6" Type="http://schemas.openxmlformats.org/officeDocument/2006/relationships/tags" Target="../tags/tag44.xml"/><Relationship Id="rId11" Type="http://schemas.openxmlformats.org/officeDocument/2006/relationships/tags" Target="../tags/tag49.xml"/><Relationship Id="rId24" Type="http://schemas.openxmlformats.org/officeDocument/2006/relationships/tags" Target="../tags/tag62.xml"/><Relationship Id="rId32" Type="http://schemas.openxmlformats.org/officeDocument/2006/relationships/tags" Target="../tags/tag70.xml"/><Relationship Id="rId37" Type="http://schemas.openxmlformats.org/officeDocument/2006/relationships/tags" Target="../tags/tag75.xml"/><Relationship Id="rId40" Type="http://schemas.openxmlformats.org/officeDocument/2006/relationships/tags" Target="../tags/tag78.xml"/><Relationship Id="rId45" Type="http://schemas.openxmlformats.org/officeDocument/2006/relationships/tags" Target="../tags/tag83.xml"/><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tags" Target="../tags/tag61.xml"/><Relationship Id="rId28" Type="http://schemas.openxmlformats.org/officeDocument/2006/relationships/tags" Target="../tags/tag66.xml"/><Relationship Id="rId36" Type="http://schemas.openxmlformats.org/officeDocument/2006/relationships/tags" Target="../tags/tag74.xml"/><Relationship Id="rId49" Type="http://schemas.openxmlformats.org/officeDocument/2006/relationships/notesSlide" Target="../notesSlides/notesSlide8.xml"/><Relationship Id="rId10" Type="http://schemas.openxmlformats.org/officeDocument/2006/relationships/tags" Target="../tags/tag48.xml"/><Relationship Id="rId19" Type="http://schemas.openxmlformats.org/officeDocument/2006/relationships/tags" Target="../tags/tag57.xml"/><Relationship Id="rId31" Type="http://schemas.openxmlformats.org/officeDocument/2006/relationships/tags" Target="../tags/tag69.xml"/><Relationship Id="rId44" Type="http://schemas.openxmlformats.org/officeDocument/2006/relationships/tags" Target="../tags/tag82.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tags" Target="../tags/tag60.xml"/><Relationship Id="rId27" Type="http://schemas.openxmlformats.org/officeDocument/2006/relationships/tags" Target="../tags/tag65.xml"/><Relationship Id="rId30" Type="http://schemas.openxmlformats.org/officeDocument/2006/relationships/tags" Target="../tags/tag68.xml"/><Relationship Id="rId35" Type="http://schemas.openxmlformats.org/officeDocument/2006/relationships/tags" Target="../tags/tag73.xml"/><Relationship Id="rId43" Type="http://schemas.openxmlformats.org/officeDocument/2006/relationships/tags" Target="../tags/tag81.xml"/><Relationship Id="rId48" Type="http://schemas.openxmlformats.org/officeDocument/2006/relationships/slideLayout" Target="../slideLayouts/slideLayout6.xml"/><Relationship Id="rId8" Type="http://schemas.openxmlformats.org/officeDocument/2006/relationships/tags" Target="../tags/tag46.xml"/></Relationships>
</file>

<file path=ppt/slides/_rels/slide18.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18" Type="http://schemas.openxmlformats.org/officeDocument/2006/relationships/tags" Target="../tags/tag102.xml"/><Relationship Id="rId26" Type="http://schemas.openxmlformats.org/officeDocument/2006/relationships/image" Target="../media/image18.png"/><Relationship Id="rId3" Type="http://schemas.openxmlformats.org/officeDocument/2006/relationships/tags" Target="../tags/tag87.xml"/><Relationship Id="rId21" Type="http://schemas.openxmlformats.org/officeDocument/2006/relationships/slideLayout" Target="../slideLayouts/slideLayout6.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tags" Target="../tags/tag101.xml"/><Relationship Id="rId25" Type="http://schemas.openxmlformats.org/officeDocument/2006/relationships/image" Target="../media/image17.emf"/><Relationship Id="rId2" Type="http://schemas.openxmlformats.org/officeDocument/2006/relationships/tags" Target="../tags/tag86.xml"/><Relationship Id="rId16" Type="http://schemas.openxmlformats.org/officeDocument/2006/relationships/tags" Target="../tags/tag100.xml"/><Relationship Id="rId20" Type="http://schemas.openxmlformats.org/officeDocument/2006/relationships/tags" Target="../tags/tag104.xml"/><Relationship Id="rId29" Type="http://schemas.openxmlformats.org/officeDocument/2006/relationships/image" Target="../media/image21.wmf"/><Relationship Id="rId1" Type="http://schemas.openxmlformats.org/officeDocument/2006/relationships/vmlDrawing" Target="../drawings/vmlDrawing3.vml"/><Relationship Id="rId6" Type="http://schemas.openxmlformats.org/officeDocument/2006/relationships/tags" Target="../tags/tag90.xml"/><Relationship Id="rId11" Type="http://schemas.openxmlformats.org/officeDocument/2006/relationships/tags" Target="../tags/tag95.xml"/><Relationship Id="rId24" Type="http://schemas.openxmlformats.org/officeDocument/2006/relationships/oleObject" Target="../embeddings/oleObject4.bin"/><Relationship Id="rId32" Type="http://schemas.openxmlformats.org/officeDocument/2006/relationships/image" Target="../media/image24.wmf"/><Relationship Id="rId5" Type="http://schemas.openxmlformats.org/officeDocument/2006/relationships/tags" Target="../tags/tag89.xml"/><Relationship Id="rId15" Type="http://schemas.openxmlformats.org/officeDocument/2006/relationships/tags" Target="../tags/tag99.xml"/><Relationship Id="rId23" Type="http://schemas.openxmlformats.org/officeDocument/2006/relationships/oleObject" Target="../embeddings/oleObject3.bin"/><Relationship Id="rId28" Type="http://schemas.openxmlformats.org/officeDocument/2006/relationships/image" Target="../media/image20.wmf"/><Relationship Id="rId10" Type="http://schemas.openxmlformats.org/officeDocument/2006/relationships/tags" Target="../tags/tag94.xml"/><Relationship Id="rId19" Type="http://schemas.openxmlformats.org/officeDocument/2006/relationships/tags" Target="../tags/tag103.xml"/><Relationship Id="rId31" Type="http://schemas.openxmlformats.org/officeDocument/2006/relationships/image" Target="../media/image23.wmf"/><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 Id="rId22" Type="http://schemas.openxmlformats.org/officeDocument/2006/relationships/notesSlide" Target="../notesSlides/notesSlide9.xml"/><Relationship Id="rId27" Type="http://schemas.openxmlformats.org/officeDocument/2006/relationships/image" Target="../media/image19.wmf"/><Relationship Id="rId30" Type="http://schemas.openxmlformats.org/officeDocument/2006/relationships/image" Target="../media/image22.wmf"/></Relationships>
</file>

<file path=ppt/slides/_rels/slide19.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oleObject" Target="../embeddings/oleObject5.bin"/><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notesSlide" Target="../notesSlides/notesSlide10.xml"/><Relationship Id="rId2" Type="http://schemas.openxmlformats.org/officeDocument/2006/relationships/tags" Target="../tags/tag105.xml"/><Relationship Id="rId1" Type="http://schemas.openxmlformats.org/officeDocument/2006/relationships/vmlDrawing" Target="../drawings/vmlDrawing4.vml"/><Relationship Id="rId6" Type="http://schemas.openxmlformats.org/officeDocument/2006/relationships/tags" Target="../tags/tag109.xml"/><Relationship Id="rId11" Type="http://schemas.openxmlformats.org/officeDocument/2006/relationships/slideLayout" Target="../slideLayouts/slideLayout7.xml"/><Relationship Id="rId5" Type="http://schemas.openxmlformats.org/officeDocument/2006/relationships/tags" Target="../tags/tag108.xml"/><Relationship Id="rId10" Type="http://schemas.openxmlformats.org/officeDocument/2006/relationships/tags" Target="../tags/tag113.xml"/><Relationship Id="rId4" Type="http://schemas.openxmlformats.org/officeDocument/2006/relationships/tags" Target="../tags/tag107.xml"/><Relationship Id="rId9" Type="http://schemas.openxmlformats.org/officeDocument/2006/relationships/tags" Target="../tags/tag1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oleObject" Target="../embeddings/oleObject6.bin"/><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notesSlide" Target="../notesSlides/notesSlide11.xml"/><Relationship Id="rId2" Type="http://schemas.openxmlformats.org/officeDocument/2006/relationships/tags" Target="../tags/tag114.xml"/><Relationship Id="rId16" Type="http://schemas.openxmlformats.org/officeDocument/2006/relationships/slideLayout" Target="../slideLayouts/slideLayout6.xml"/><Relationship Id="rId20" Type="http://schemas.openxmlformats.org/officeDocument/2006/relationships/image" Target="../media/image25.emf"/><Relationship Id="rId1" Type="http://schemas.openxmlformats.org/officeDocument/2006/relationships/vmlDrawing" Target="../drawings/vmlDrawing5.v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tags" Target="../tags/tag127.xml"/><Relationship Id="rId10" Type="http://schemas.openxmlformats.org/officeDocument/2006/relationships/tags" Target="../tags/tag122.xml"/><Relationship Id="rId19" Type="http://schemas.openxmlformats.org/officeDocument/2006/relationships/oleObject" Target="../embeddings/oleObject7.bin"/><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3" Type="http://schemas.openxmlformats.org/officeDocument/2006/relationships/tags" Target="../tags/tag139.xml"/><Relationship Id="rId18" Type="http://schemas.openxmlformats.org/officeDocument/2006/relationships/tags" Target="../tags/tag144.xml"/><Relationship Id="rId26" Type="http://schemas.openxmlformats.org/officeDocument/2006/relationships/tags" Target="../tags/tag152.xml"/><Relationship Id="rId39" Type="http://schemas.openxmlformats.org/officeDocument/2006/relationships/tags" Target="../tags/tag165.xml"/><Relationship Id="rId3" Type="http://schemas.openxmlformats.org/officeDocument/2006/relationships/tags" Target="../tags/tag129.xml"/><Relationship Id="rId21" Type="http://schemas.openxmlformats.org/officeDocument/2006/relationships/tags" Target="../tags/tag147.xml"/><Relationship Id="rId34" Type="http://schemas.openxmlformats.org/officeDocument/2006/relationships/tags" Target="../tags/tag160.xml"/><Relationship Id="rId42" Type="http://schemas.openxmlformats.org/officeDocument/2006/relationships/tags" Target="../tags/tag168.xml"/><Relationship Id="rId47" Type="http://schemas.openxmlformats.org/officeDocument/2006/relationships/tags" Target="../tags/tag173.xml"/><Relationship Id="rId50" Type="http://schemas.openxmlformats.org/officeDocument/2006/relationships/oleObject" Target="../embeddings/oleObject8.bin"/><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tags" Target="../tags/tag143.xml"/><Relationship Id="rId25" Type="http://schemas.openxmlformats.org/officeDocument/2006/relationships/tags" Target="../tags/tag151.xml"/><Relationship Id="rId33" Type="http://schemas.openxmlformats.org/officeDocument/2006/relationships/tags" Target="../tags/tag159.xml"/><Relationship Id="rId38" Type="http://schemas.openxmlformats.org/officeDocument/2006/relationships/tags" Target="../tags/tag164.xml"/><Relationship Id="rId46" Type="http://schemas.openxmlformats.org/officeDocument/2006/relationships/tags" Target="../tags/tag172.xml"/><Relationship Id="rId2" Type="http://schemas.openxmlformats.org/officeDocument/2006/relationships/tags" Target="../tags/tag128.xml"/><Relationship Id="rId16" Type="http://schemas.openxmlformats.org/officeDocument/2006/relationships/tags" Target="../tags/tag142.xml"/><Relationship Id="rId20" Type="http://schemas.openxmlformats.org/officeDocument/2006/relationships/tags" Target="../tags/tag146.xml"/><Relationship Id="rId29" Type="http://schemas.openxmlformats.org/officeDocument/2006/relationships/tags" Target="../tags/tag155.xml"/><Relationship Id="rId41" Type="http://schemas.openxmlformats.org/officeDocument/2006/relationships/tags" Target="../tags/tag167.xml"/><Relationship Id="rId1" Type="http://schemas.openxmlformats.org/officeDocument/2006/relationships/vmlDrawing" Target="../drawings/vmlDrawing6.vml"/><Relationship Id="rId6" Type="http://schemas.openxmlformats.org/officeDocument/2006/relationships/tags" Target="../tags/tag132.xml"/><Relationship Id="rId11" Type="http://schemas.openxmlformats.org/officeDocument/2006/relationships/tags" Target="../tags/tag137.xml"/><Relationship Id="rId24" Type="http://schemas.openxmlformats.org/officeDocument/2006/relationships/tags" Target="../tags/tag150.xml"/><Relationship Id="rId32" Type="http://schemas.openxmlformats.org/officeDocument/2006/relationships/tags" Target="../tags/tag158.xml"/><Relationship Id="rId37" Type="http://schemas.openxmlformats.org/officeDocument/2006/relationships/tags" Target="../tags/tag163.xml"/><Relationship Id="rId40" Type="http://schemas.openxmlformats.org/officeDocument/2006/relationships/tags" Target="../tags/tag166.xml"/><Relationship Id="rId45" Type="http://schemas.openxmlformats.org/officeDocument/2006/relationships/tags" Target="../tags/tag171.xml"/><Relationship Id="rId5" Type="http://schemas.openxmlformats.org/officeDocument/2006/relationships/tags" Target="../tags/tag131.xml"/><Relationship Id="rId15" Type="http://schemas.openxmlformats.org/officeDocument/2006/relationships/tags" Target="../tags/tag141.xml"/><Relationship Id="rId23" Type="http://schemas.openxmlformats.org/officeDocument/2006/relationships/tags" Target="../tags/tag149.xml"/><Relationship Id="rId28" Type="http://schemas.openxmlformats.org/officeDocument/2006/relationships/tags" Target="../tags/tag154.xml"/><Relationship Id="rId36" Type="http://schemas.openxmlformats.org/officeDocument/2006/relationships/tags" Target="../tags/tag162.xml"/><Relationship Id="rId49" Type="http://schemas.openxmlformats.org/officeDocument/2006/relationships/notesSlide" Target="../notesSlides/notesSlide12.xml"/><Relationship Id="rId10" Type="http://schemas.openxmlformats.org/officeDocument/2006/relationships/tags" Target="../tags/tag136.xml"/><Relationship Id="rId19" Type="http://schemas.openxmlformats.org/officeDocument/2006/relationships/tags" Target="../tags/tag145.xml"/><Relationship Id="rId31" Type="http://schemas.openxmlformats.org/officeDocument/2006/relationships/tags" Target="../tags/tag157.xml"/><Relationship Id="rId44" Type="http://schemas.openxmlformats.org/officeDocument/2006/relationships/tags" Target="../tags/tag170.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 Id="rId22" Type="http://schemas.openxmlformats.org/officeDocument/2006/relationships/tags" Target="../tags/tag148.xml"/><Relationship Id="rId27" Type="http://schemas.openxmlformats.org/officeDocument/2006/relationships/tags" Target="../tags/tag153.xml"/><Relationship Id="rId30" Type="http://schemas.openxmlformats.org/officeDocument/2006/relationships/tags" Target="../tags/tag156.xml"/><Relationship Id="rId35" Type="http://schemas.openxmlformats.org/officeDocument/2006/relationships/tags" Target="../tags/tag161.xml"/><Relationship Id="rId43" Type="http://schemas.openxmlformats.org/officeDocument/2006/relationships/tags" Target="../tags/tag169.xml"/><Relationship Id="rId48" Type="http://schemas.openxmlformats.org/officeDocument/2006/relationships/slideLayout" Target="../slideLayouts/slideLayout6.xml"/><Relationship Id="rId8" Type="http://schemas.openxmlformats.org/officeDocument/2006/relationships/tags" Target="../tags/tag1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tags" Target="../tags/tag185.xml"/><Relationship Id="rId18" Type="http://schemas.openxmlformats.org/officeDocument/2006/relationships/notesSlide" Target="../notesSlides/notesSlide14.xml"/><Relationship Id="rId3" Type="http://schemas.openxmlformats.org/officeDocument/2006/relationships/tags" Target="../tags/tag175.xml"/><Relationship Id="rId21" Type="http://schemas.openxmlformats.org/officeDocument/2006/relationships/image" Target="../media/image26.emf"/><Relationship Id="rId7" Type="http://schemas.openxmlformats.org/officeDocument/2006/relationships/tags" Target="../tags/tag179.xml"/><Relationship Id="rId12" Type="http://schemas.openxmlformats.org/officeDocument/2006/relationships/tags" Target="../tags/tag184.xml"/><Relationship Id="rId17" Type="http://schemas.openxmlformats.org/officeDocument/2006/relationships/slideLayout" Target="../slideLayouts/slideLayout7.xml"/><Relationship Id="rId2" Type="http://schemas.openxmlformats.org/officeDocument/2006/relationships/tags" Target="../tags/tag174.xml"/><Relationship Id="rId16" Type="http://schemas.openxmlformats.org/officeDocument/2006/relationships/tags" Target="../tags/tag188.xml"/><Relationship Id="rId20" Type="http://schemas.openxmlformats.org/officeDocument/2006/relationships/oleObject" Target="../embeddings/oleObject10.bin"/><Relationship Id="rId1" Type="http://schemas.openxmlformats.org/officeDocument/2006/relationships/vmlDrawing" Target="../drawings/vmlDrawing7.vml"/><Relationship Id="rId6" Type="http://schemas.openxmlformats.org/officeDocument/2006/relationships/tags" Target="../tags/tag178.xml"/><Relationship Id="rId11" Type="http://schemas.openxmlformats.org/officeDocument/2006/relationships/tags" Target="../tags/tag183.xml"/><Relationship Id="rId5" Type="http://schemas.openxmlformats.org/officeDocument/2006/relationships/tags" Target="../tags/tag177.xml"/><Relationship Id="rId15" Type="http://schemas.openxmlformats.org/officeDocument/2006/relationships/tags" Target="../tags/tag187.xml"/><Relationship Id="rId10" Type="http://schemas.openxmlformats.org/officeDocument/2006/relationships/tags" Target="../tags/tag182.xml"/><Relationship Id="rId19" Type="http://schemas.openxmlformats.org/officeDocument/2006/relationships/oleObject" Target="../embeddings/oleObject9.bin"/><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tags" Target="../tags/tag18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slideLayout" Target="../slideLayouts/slideLayout7.xml"/><Relationship Id="rId3" Type="http://schemas.openxmlformats.org/officeDocument/2006/relationships/tags" Target="../tags/tag190.xml"/><Relationship Id="rId7" Type="http://schemas.openxmlformats.org/officeDocument/2006/relationships/tags" Target="../tags/tag194.xml"/><Relationship Id="rId12" Type="http://schemas.openxmlformats.org/officeDocument/2006/relationships/tags" Target="../tags/tag199.xml"/><Relationship Id="rId17" Type="http://schemas.openxmlformats.org/officeDocument/2006/relationships/image" Target="../media/image27.emf"/><Relationship Id="rId2" Type="http://schemas.openxmlformats.org/officeDocument/2006/relationships/tags" Target="../tags/tag189.xml"/><Relationship Id="rId16" Type="http://schemas.openxmlformats.org/officeDocument/2006/relationships/oleObject" Target="../embeddings/oleObject12.bin"/><Relationship Id="rId1" Type="http://schemas.openxmlformats.org/officeDocument/2006/relationships/vmlDrawing" Target="../drawings/vmlDrawing8.vml"/><Relationship Id="rId6" Type="http://schemas.openxmlformats.org/officeDocument/2006/relationships/tags" Target="../tags/tag193.xml"/><Relationship Id="rId11" Type="http://schemas.openxmlformats.org/officeDocument/2006/relationships/tags" Target="../tags/tag198.xml"/><Relationship Id="rId5" Type="http://schemas.openxmlformats.org/officeDocument/2006/relationships/tags" Target="../tags/tag192.xml"/><Relationship Id="rId15" Type="http://schemas.openxmlformats.org/officeDocument/2006/relationships/oleObject" Target="../embeddings/oleObject11.bin"/><Relationship Id="rId10" Type="http://schemas.openxmlformats.org/officeDocument/2006/relationships/tags" Target="../tags/tag197.xml"/><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8" Type="http://schemas.openxmlformats.org/officeDocument/2006/relationships/tags" Target="../tags/tag206.xml"/><Relationship Id="rId13" Type="http://schemas.openxmlformats.org/officeDocument/2006/relationships/tags" Target="../tags/tag211.xml"/><Relationship Id="rId18" Type="http://schemas.openxmlformats.org/officeDocument/2006/relationships/image" Target="../media/image28.emf"/><Relationship Id="rId3" Type="http://schemas.openxmlformats.org/officeDocument/2006/relationships/tags" Target="../tags/tag201.xml"/><Relationship Id="rId7" Type="http://schemas.openxmlformats.org/officeDocument/2006/relationships/tags" Target="../tags/tag205.xml"/><Relationship Id="rId12" Type="http://schemas.openxmlformats.org/officeDocument/2006/relationships/tags" Target="../tags/tag210.xml"/><Relationship Id="rId17" Type="http://schemas.openxmlformats.org/officeDocument/2006/relationships/oleObject" Target="../embeddings/oleObject14.bin"/><Relationship Id="rId2" Type="http://schemas.openxmlformats.org/officeDocument/2006/relationships/tags" Target="../tags/tag200.xml"/><Relationship Id="rId16" Type="http://schemas.openxmlformats.org/officeDocument/2006/relationships/oleObject" Target="../embeddings/oleObject13.bin"/><Relationship Id="rId1" Type="http://schemas.openxmlformats.org/officeDocument/2006/relationships/vmlDrawing" Target="../drawings/vmlDrawing9.vml"/><Relationship Id="rId6" Type="http://schemas.openxmlformats.org/officeDocument/2006/relationships/tags" Target="../tags/tag204.xml"/><Relationship Id="rId11" Type="http://schemas.openxmlformats.org/officeDocument/2006/relationships/tags" Target="../tags/tag209.xml"/><Relationship Id="rId5" Type="http://schemas.openxmlformats.org/officeDocument/2006/relationships/tags" Target="../tags/tag203.xml"/><Relationship Id="rId15" Type="http://schemas.openxmlformats.org/officeDocument/2006/relationships/notesSlide" Target="../notesSlides/notesSlide16.xml"/><Relationship Id="rId10" Type="http://schemas.openxmlformats.org/officeDocument/2006/relationships/tags" Target="../tags/tag208.xml"/><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tags" Target="../tags/tag223.xml"/><Relationship Id="rId18" Type="http://schemas.openxmlformats.org/officeDocument/2006/relationships/tags" Target="../tags/tag228.xml"/><Relationship Id="rId26" Type="http://schemas.openxmlformats.org/officeDocument/2006/relationships/image" Target="../media/image19.wmf"/><Relationship Id="rId3" Type="http://schemas.openxmlformats.org/officeDocument/2006/relationships/tags" Target="../tags/tag213.xml"/><Relationship Id="rId21" Type="http://schemas.openxmlformats.org/officeDocument/2006/relationships/notesSlide" Target="../notesSlides/notesSlide17.xml"/><Relationship Id="rId7" Type="http://schemas.openxmlformats.org/officeDocument/2006/relationships/tags" Target="../tags/tag217.xml"/><Relationship Id="rId12" Type="http://schemas.openxmlformats.org/officeDocument/2006/relationships/tags" Target="../tags/tag222.xml"/><Relationship Id="rId17" Type="http://schemas.openxmlformats.org/officeDocument/2006/relationships/tags" Target="../tags/tag227.xml"/><Relationship Id="rId25" Type="http://schemas.openxmlformats.org/officeDocument/2006/relationships/image" Target="../media/image29.emf"/><Relationship Id="rId2" Type="http://schemas.openxmlformats.org/officeDocument/2006/relationships/tags" Target="../tags/tag212.xml"/><Relationship Id="rId16" Type="http://schemas.openxmlformats.org/officeDocument/2006/relationships/tags" Target="../tags/tag226.xml"/><Relationship Id="rId20" Type="http://schemas.openxmlformats.org/officeDocument/2006/relationships/slideLayout" Target="../slideLayouts/slideLayout7.xml"/><Relationship Id="rId29" Type="http://schemas.openxmlformats.org/officeDocument/2006/relationships/image" Target="../media/image22.wmf"/><Relationship Id="rId1" Type="http://schemas.openxmlformats.org/officeDocument/2006/relationships/vmlDrawing" Target="../drawings/vmlDrawing10.vml"/><Relationship Id="rId6" Type="http://schemas.openxmlformats.org/officeDocument/2006/relationships/tags" Target="../tags/tag216.xml"/><Relationship Id="rId11" Type="http://schemas.openxmlformats.org/officeDocument/2006/relationships/tags" Target="../tags/tag221.xml"/><Relationship Id="rId24" Type="http://schemas.openxmlformats.org/officeDocument/2006/relationships/oleObject" Target="../embeddings/oleObject16.bin"/><Relationship Id="rId5" Type="http://schemas.openxmlformats.org/officeDocument/2006/relationships/tags" Target="../tags/tag215.xml"/><Relationship Id="rId15" Type="http://schemas.openxmlformats.org/officeDocument/2006/relationships/tags" Target="../tags/tag225.xml"/><Relationship Id="rId23" Type="http://schemas.openxmlformats.org/officeDocument/2006/relationships/image" Target="../media/image18.png"/><Relationship Id="rId28" Type="http://schemas.openxmlformats.org/officeDocument/2006/relationships/image" Target="../media/image21.wmf"/><Relationship Id="rId10" Type="http://schemas.openxmlformats.org/officeDocument/2006/relationships/tags" Target="../tags/tag220.xml"/><Relationship Id="rId19" Type="http://schemas.openxmlformats.org/officeDocument/2006/relationships/tags" Target="../tags/tag229.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 Id="rId22" Type="http://schemas.openxmlformats.org/officeDocument/2006/relationships/oleObject" Target="../embeddings/oleObject15.bin"/><Relationship Id="rId27" Type="http://schemas.openxmlformats.org/officeDocument/2006/relationships/image" Target="../media/image20.wmf"/><Relationship Id="rId30" Type="http://schemas.openxmlformats.org/officeDocument/2006/relationships/image" Target="../media/image23.wmf"/></Relationships>
</file>

<file path=ppt/slides/_rels/slide33.xml.rels><?xml version="1.0" encoding="UTF-8" standalone="yes"?>
<Relationships xmlns="http://schemas.openxmlformats.org/package/2006/relationships"><Relationship Id="rId8" Type="http://schemas.openxmlformats.org/officeDocument/2006/relationships/tags" Target="../tags/tag236.xml"/><Relationship Id="rId13" Type="http://schemas.openxmlformats.org/officeDocument/2006/relationships/tags" Target="../tags/tag241.xml"/><Relationship Id="rId18" Type="http://schemas.openxmlformats.org/officeDocument/2006/relationships/tags" Target="../tags/tag246.xml"/><Relationship Id="rId3" Type="http://schemas.openxmlformats.org/officeDocument/2006/relationships/tags" Target="../tags/tag231.xml"/><Relationship Id="rId21" Type="http://schemas.openxmlformats.org/officeDocument/2006/relationships/oleObject" Target="../embeddings/oleObject17.bin"/><Relationship Id="rId7" Type="http://schemas.openxmlformats.org/officeDocument/2006/relationships/tags" Target="../tags/tag235.xml"/><Relationship Id="rId12" Type="http://schemas.openxmlformats.org/officeDocument/2006/relationships/tags" Target="../tags/tag240.xml"/><Relationship Id="rId17" Type="http://schemas.openxmlformats.org/officeDocument/2006/relationships/tags" Target="../tags/tag245.xml"/><Relationship Id="rId2" Type="http://schemas.openxmlformats.org/officeDocument/2006/relationships/tags" Target="../tags/tag230.xml"/><Relationship Id="rId16" Type="http://schemas.openxmlformats.org/officeDocument/2006/relationships/tags" Target="../tags/tag244.xml"/><Relationship Id="rId20" Type="http://schemas.openxmlformats.org/officeDocument/2006/relationships/notesSlide" Target="../notesSlides/notesSlide18.xml"/><Relationship Id="rId1" Type="http://schemas.openxmlformats.org/officeDocument/2006/relationships/vmlDrawing" Target="../drawings/vmlDrawing11.vml"/><Relationship Id="rId6" Type="http://schemas.openxmlformats.org/officeDocument/2006/relationships/tags" Target="../tags/tag234.xml"/><Relationship Id="rId11" Type="http://schemas.openxmlformats.org/officeDocument/2006/relationships/tags" Target="../tags/tag239.xml"/><Relationship Id="rId5" Type="http://schemas.openxmlformats.org/officeDocument/2006/relationships/tags" Target="../tags/tag233.xml"/><Relationship Id="rId15" Type="http://schemas.openxmlformats.org/officeDocument/2006/relationships/tags" Target="../tags/tag243.xml"/><Relationship Id="rId23" Type="http://schemas.openxmlformats.org/officeDocument/2006/relationships/image" Target="../media/image30.emf"/><Relationship Id="rId10" Type="http://schemas.openxmlformats.org/officeDocument/2006/relationships/tags" Target="../tags/tag238.xml"/><Relationship Id="rId19" Type="http://schemas.openxmlformats.org/officeDocument/2006/relationships/slideLayout" Target="../slideLayouts/slideLayout7.xml"/><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tags" Target="../tags/tag242.xml"/><Relationship Id="rId22" Type="http://schemas.openxmlformats.org/officeDocument/2006/relationships/oleObject" Target="../embeddings/oleObject18.bin"/></Relationships>
</file>

<file path=ppt/slides/_rels/slide34.xml.rels><?xml version="1.0" encoding="UTF-8" standalone="yes"?>
<Relationships xmlns="http://schemas.openxmlformats.org/package/2006/relationships"><Relationship Id="rId13" Type="http://schemas.openxmlformats.org/officeDocument/2006/relationships/tags" Target="../tags/tag258.xml"/><Relationship Id="rId18" Type="http://schemas.openxmlformats.org/officeDocument/2006/relationships/tags" Target="../tags/tag263.xml"/><Relationship Id="rId26" Type="http://schemas.openxmlformats.org/officeDocument/2006/relationships/tags" Target="../tags/tag271.xml"/><Relationship Id="rId39" Type="http://schemas.openxmlformats.org/officeDocument/2006/relationships/tags" Target="../tags/tag284.xml"/><Relationship Id="rId3" Type="http://schemas.openxmlformats.org/officeDocument/2006/relationships/tags" Target="../tags/tag248.xml"/><Relationship Id="rId21" Type="http://schemas.openxmlformats.org/officeDocument/2006/relationships/tags" Target="../tags/tag266.xml"/><Relationship Id="rId34" Type="http://schemas.openxmlformats.org/officeDocument/2006/relationships/tags" Target="../tags/tag279.xml"/><Relationship Id="rId42" Type="http://schemas.openxmlformats.org/officeDocument/2006/relationships/tags" Target="../tags/tag287.xml"/><Relationship Id="rId47" Type="http://schemas.openxmlformats.org/officeDocument/2006/relationships/tags" Target="../tags/tag292.xml"/><Relationship Id="rId50" Type="http://schemas.openxmlformats.org/officeDocument/2006/relationships/oleObject" Target="../embeddings/oleObject19.bin"/><Relationship Id="rId7" Type="http://schemas.openxmlformats.org/officeDocument/2006/relationships/tags" Target="../tags/tag252.xml"/><Relationship Id="rId12" Type="http://schemas.openxmlformats.org/officeDocument/2006/relationships/tags" Target="../tags/tag257.xml"/><Relationship Id="rId17" Type="http://schemas.openxmlformats.org/officeDocument/2006/relationships/tags" Target="../tags/tag262.xml"/><Relationship Id="rId25" Type="http://schemas.openxmlformats.org/officeDocument/2006/relationships/tags" Target="../tags/tag270.xml"/><Relationship Id="rId33" Type="http://schemas.openxmlformats.org/officeDocument/2006/relationships/tags" Target="../tags/tag278.xml"/><Relationship Id="rId38" Type="http://schemas.openxmlformats.org/officeDocument/2006/relationships/tags" Target="../tags/tag283.xml"/><Relationship Id="rId46" Type="http://schemas.openxmlformats.org/officeDocument/2006/relationships/tags" Target="../tags/tag291.xml"/><Relationship Id="rId2" Type="http://schemas.openxmlformats.org/officeDocument/2006/relationships/tags" Target="../tags/tag247.xml"/><Relationship Id="rId16" Type="http://schemas.openxmlformats.org/officeDocument/2006/relationships/tags" Target="../tags/tag261.xml"/><Relationship Id="rId20" Type="http://schemas.openxmlformats.org/officeDocument/2006/relationships/tags" Target="../tags/tag265.xml"/><Relationship Id="rId29" Type="http://schemas.openxmlformats.org/officeDocument/2006/relationships/tags" Target="../tags/tag274.xml"/><Relationship Id="rId41" Type="http://schemas.openxmlformats.org/officeDocument/2006/relationships/tags" Target="../tags/tag286.xml"/><Relationship Id="rId1" Type="http://schemas.openxmlformats.org/officeDocument/2006/relationships/vmlDrawing" Target="../drawings/vmlDrawing12.vml"/><Relationship Id="rId6" Type="http://schemas.openxmlformats.org/officeDocument/2006/relationships/tags" Target="../tags/tag251.xml"/><Relationship Id="rId11" Type="http://schemas.openxmlformats.org/officeDocument/2006/relationships/tags" Target="../tags/tag256.xml"/><Relationship Id="rId24" Type="http://schemas.openxmlformats.org/officeDocument/2006/relationships/tags" Target="../tags/tag269.xml"/><Relationship Id="rId32" Type="http://schemas.openxmlformats.org/officeDocument/2006/relationships/tags" Target="../tags/tag277.xml"/><Relationship Id="rId37" Type="http://schemas.openxmlformats.org/officeDocument/2006/relationships/tags" Target="../tags/tag282.xml"/><Relationship Id="rId40" Type="http://schemas.openxmlformats.org/officeDocument/2006/relationships/tags" Target="../tags/tag285.xml"/><Relationship Id="rId45" Type="http://schemas.openxmlformats.org/officeDocument/2006/relationships/tags" Target="../tags/tag290.xml"/><Relationship Id="rId5" Type="http://schemas.openxmlformats.org/officeDocument/2006/relationships/tags" Target="../tags/tag250.xml"/><Relationship Id="rId15" Type="http://schemas.openxmlformats.org/officeDocument/2006/relationships/tags" Target="../tags/tag260.xml"/><Relationship Id="rId23" Type="http://schemas.openxmlformats.org/officeDocument/2006/relationships/tags" Target="../tags/tag268.xml"/><Relationship Id="rId28" Type="http://schemas.openxmlformats.org/officeDocument/2006/relationships/tags" Target="../tags/tag273.xml"/><Relationship Id="rId36" Type="http://schemas.openxmlformats.org/officeDocument/2006/relationships/tags" Target="../tags/tag281.xml"/><Relationship Id="rId49" Type="http://schemas.openxmlformats.org/officeDocument/2006/relationships/notesSlide" Target="../notesSlides/notesSlide19.xml"/><Relationship Id="rId10" Type="http://schemas.openxmlformats.org/officeDocument/2006/relationships/tags" Target="../tags/tag255.xml"/><Relationship Id="rId19" Type="http://schemas.openxmlformats.org/officeDocument/2006/relationships/tags" Target="../tags/tag264.xml"/><Relationship Id="rId31" Type="http://schemas.openxmlformats.org/officeDocument/2006/relationships/tags" Target="../tags/tag276.xml"/><Relationship Id="rId44" Type="http://schemas.openxmlformats.org/officeDocument/2006/relationships/tags" Target="../tags/tag289.xml"/><Relationship Id="rId4" Type="http://schemas.openxmlformats.org/officeDocument/2006/relationships/tags" Target="../tags/tag249.xml"/><Relationship Id="rId9" Type="http://schemas.openxmlformats.org/officeDocument/2006/relationships/tags" Target="../tags/tag254.xml"/><Relationship Id="rId14" Type="http://schemas.openxmlformats.org/officeDocument/2006/relationships/tags" Target="../tags/tag259.xml"/><Relationship Id="rId22" Type="http://schemas.openxmlformats.org/officeDocument/2006/relationships/tags" Target="../tags/tag267.xml"/><Relationship Id="rId27" Type="http://schemas.openxmlformats.org/officeDocument/2006/relationships/tags" Target="../tags/tag272.xml"/><Relationship Id="rId30" Type="http://schemas.openxmlformats.org/officeDocument/2006/relationships/tags" Target="../tags/tag275.xml"/><Relationship Id="rId35" Type="http://schemas.openxmlformats.org/officeDocument/2006/relationships/tags" Target="../tags/tag280.xml"/><Relationship Id="rId43" Type="http://schemas.openxmlformats.org/officeDocument/2006/relationships/tags" Target="../tags/tag288.xml"/><Relationship Id="rId48" Type="http://schemas.openxmlformats.org/officeDocument/2006/relationships/slideLayout" Target="../slideLayouts/slideLayout6.xml"/><Relationship Id="rId8" Type="http://schemas.openxmlformats.org/officeDocument/2006/relationships/tags" Target="../tags/tag25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3.xml"/><Relationship Id="rId1" Type="http://schemas.openxmlformats.org/officeDocument/2006/relationships/vmlDrawing" Target="../drawings/vmlDrawing13.vml"/><Relationship Id="rId5" Type="http://schemas.openxmlformats.org/officeDocument/2006/relationships/oleObject" Target="../embeddings/oleObject20.bin"/><Relationship Id="rId4"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slideLayout" Target="../slideLayouts/slideLayout6.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tags" Target="../tags/tag35.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41"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notesSlide" Target="../notesSlides/notesSlide2.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94.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2" Type="http://schemas.openxmlformats.org/officeDocument/2006/relationships/hyperlink" Target="http://www.doingbusiness.org/ExploreTopics/EmployingWorkers/"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tags" Target="../tags/tag301.xml"/><Relationship Id="rId13" Type="http://schemas.openxmlformats.org/officeDocument/2006/relationships/slideLayout" Target="../slideLayouts/slideLayout7.xml"/><Relationship Id="rId3" Type="http://schemas.openxmlformats.org/officeDocument/2006/relationships/tags" Target="../tags/tag296.xml"/><Relationship Id="rId7" Type="http://schemas.openxmlformats.org/officeDocument/2006/relationships/tags" Target="../tags/tag300.xml"/><Relationship Id="rId12" Type="http://schemas.openxmlformats.org/officeDocument/2006/relationships/tags" Target="../tags/tag305.xml"/><Relationship Id="rId17" Type="http://schemas.openxmlformats.org/officeDocument/2006/relationships/image" Target="../media/image31.emf"/><Relationship Id="rId2" Type="http://schemas.openxmlformats.org/officeDocument/2006/relationships/tags" Target="../tags/tag295.xml"/><Relationship Id="rId16" Type="http://schemas.openxmlformats.org/officeDocument/2006/relationships/oleObject" Target="../embeddings/oleObject22.bin"/><Relationship Id="rId1" Type="http://schemas.openxmlformats.org/officeDocument/2006/relationships/vmlDrawing" Target="../drawings/vmlDrawing14.vml"/><Relationship Id="rId6" Type="http://schemas.openxmlformats.org/officeDocument/2006/relationships/tags" Target="../tags/tag299.xml"/><Relationship Id="rId11" Type="http://schemas.openxmlformats.org/officeDocument/2006/relationships/tags" Target="../tags/tag304.xml"/><Relationship Id="rId5" Type="http://schemas.openxmlformats.org/officeDocument/2006/relationships/tags" Target="../tags/tag298.xml"/><Relationship Id="rId15" Type="http://schemas.openxmlformats.org/officeDocument/2006/relationships/oleObject" Target="../embeddings/oleObject21.bin"/><Relationship Id="rId10" Type="http://schemas.openxmlformats.org/officeDocument/2006/relationships/tags" Target="../tags/tag303.xml"/><Relationship Id="rId4" Type="http://schemas.openxmlformats.org/officeDocument/2006/relationships/tags" Target="../tags/tag297.xml"/><Relationship Id="rId9" Type="http://schemas.openxmlformats.org/officeDocument/2006/relationships/tags" Target="../tags/tag302.xml"/><Relationship Id="rId14"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30" name="Rectangle 54"/>
          <p:cNvSpPr>
            <a:spLocks noGrp="1" noChangeArrowheads="1"/>
          </p:cNvSpPr>
          <p:nvPr>
            <p:ph type="ctrTitle"/>
            <p:custDataLst>
              <p:tags r:id="rId1"/>
            </p:custDataLst>
          </p:nvPr>
        </p:nvSpPr>
        <p:spPr>
          <a:xfrm>
            <a:off x="276225" y="4852988"/>
            <a:ext cx="8424863" cy="861774"/>
          </a:xfrm>
        </p:spPr>
        <p:txBody>
          <a:bodyPr/>
          <a:lstStyle/>
          <a:p>
            <a:r>
              <a:rPr lang="en-US" sz="3200" dirty="0"/>
              <a:t>Management </a:t>
            </a:r>
            <a:r>
              <a:rPr lang="en-US" sz="3200" dirty="0" smtClean="0"/>
              <a:t>Matters in </a:t>
            </a:r>
            <a:r>
              <a:rPr lang="en-US" sz="3200" dirty="0" smtClean="0"/>
              <a:t>Healthcare</a:t>
            </a:r>
            <a:br>
              <a:rPr lang="en-US" sz="3200" dirty="0" smtClean="0"/>
            </a:br>
            <a:r>
              <a:rPr lang="en-US" sz="2400" dirty="0" smtClean="0"/>
              <a:t>Nick Bloom, A</a:t>
            </a:r>
            <a:r>
              <a:rPr lang="en-US" sz="2400" dirty="0" smtClean="0"/>
              <a:t>ugust 24</a:t>
            </a:r>
            <a:r>
              <a:rPr lang="en-US" sz="2400" baseline="30000" dirty="0" smtClean="0"/>
              <a:t>th</a:t>
            </a:r>
            <a:r>
              <a:rPr lang="en-US" sz="2400" dirty="0" smtClean="0"/>
              <a:t> 2011</a:t>
            </a:r>
            <a:endParaRPr lang="en-US" sz="2400" dirty="0"/>
          </a:p>
        </p:txBody>
      </p:sp>
      <p:sp>
        <p:nvSpPr>
          <p:cNvPr id="24613" name="Rectangle 37"/>
          <p:cNvSpPr>
            <a:spLocks noChangeArrowheads="1"/>
          </p:cNvSpPr>
          <p:nvPr/>
        </p:nvSpPr>
        <p:spPr bwMode="auto">
          <a:xfrm>
            <a:off x="0" y="0"/>
            <a:ext cx="8958263" cy="6721475"/>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4639" name="Picture 63" descr="Front-cover-pic"/>
          <p:cNvPicPr>
            <a:picLocks noChangeAspect="1" noChangeArrowheads="1"/>
          </p:cNvPicPr>
          <p:nvPr/>
        </p:nvPicPr>
        <p:blipFill>
          <a:blip r:embed="rId4">
            <a:extLst>
              <a:ext uri="{28A0092B-C50C-407E-A947-70E740481C1C}">
                <a14:useLocalDpi xmlns:a14="http://schemas.microsoft.com/office/drawing/2010/main" val="0"/>
              </a:ext>
            </a:extLst>
          </a:blip>
          <a:srcRect b="23878"/>
          <a:stretch>
            <a:fillRect/>
          </a:stretch>
        </p:blipFill>
        <p:spPr bwMode="auto">
          <a:xfrm>
            <a:off x="0" y="612775"/>
            <a:ext cx="8961438" cy="3876675"/>
          </a:xfrm>
          <a:prstGeom prst="rect">
            <a:avLst/>
          </a:prstGeom>
          <a:noFill/>
          <a:extLst>
            <a:ext uri="{909E8E84-426E-40DD-AFC4-6F175D3DCCD1}">
              <a14:hiddenFill xmlns:a14="http://schemas.microsoft.com/office/drawing/2010/main">
                <a:solidFill>
                  <a:srgbClr val="FFFFFF"/>
                </a:solidFill>
              </a14:hiddenFill>
            </a:ext>
          </a:extLst>
        </p:spPr>
      </p:pic>
      <p:pic>
        <p:nvPicPr>
          <p:cNvPr id="24640" name="Picture 14" descr="J:\docs\LSE-CEPRed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2525" y="6016625"/>
            <a:ext cx="26717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41" name="Picture 65" descr="McKinsey blu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3" y="6097588"/>
            <a:ext cx="2381250" cy="261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stanford-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4476" y="5866765"/>
            <a:ext cx="791844" cy="79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747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type="title"/>
          </p:nvPr>
        </p:nvSpPr>
        <p:spPr>
          <a:xfrm>
            <a:off x="1" y="-1213"/>
            <a:ext cx="8961438" cy="790396"/>
          </a:xfrm>
        </p:spPr>
        <p:txBody>
          <a:bodyPr/>
          <a:lstStyle/>
          <a:p>
            <a:r>
              <a:rPr lang="en-US" dirty="0" smtClean="0"/>
              <a:t>REGULAR PERFORMANCE MONITORING</a:t>
            </a:r>
          </a:p>
        </p:txBody>
      </p:sp>
      <p:pic>
        <p:nvPicPr>
          <p:cNvPr id="1546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99" t="2667" r="12592"/>
          <a:stretch/>
        </p:blipFill>
        <p:spPr bwMode="auto">
          <a:xfrm>
            <a:off x="488838" y="701897"/>
            <a:ext cx="8081587" cy="598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097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type="title"/>
          </p:nvPr>
        </p:nvSpPr>
        <p:spPr>
          <a:xfrm>
            <a:off x="1" y="-1213"/>
            <a:ext cx="8961438" cy="790396"/>
          </a:xfrm>
        </p:spPr>
        <p:txBody>
          <a:bodyPr/>
          <a:lstStyle/>
          <a:p>
            <a:r>
              <a:rPr lang="en-US" sz="2900" dirty="0" smtClean="0"/>
              <a:t>PERFORMANCE MONITORING MANUFACTURING</a:t>
            </a:r>
          </a:p>
        </p:txBody>
      </p:sp>
      <p:pic>
        <p:nvPicPr>
          <p:cNvPr id="4" name="Picture 2" descr="C:\_DATA\Management\data\2008Survey\Toyota2_Thailan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07" y="797721"/>
            <a:ext cx="8131713" cy="5532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413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type="title"/>
          </p:nvPr>
        </p:nvSpPr>
        <p:spPr>
          <a:xfrm>
            <a:off x="1" y="-1213"/>
            <a:ext cx="8961438" cy="790396"/>
          </a:xfrm>
        </p:spPr>
        <p:txBody>
          <a:bodyPr/>
          <a:lstStyle/>
          <a:p>
            <a:r>
              <a:rPr lang="en-US" sz="2900" dirty="0" smtClean="0"/>
              <a:t>PERFORMANCE MONITORING MANUFACTURING</a:t>
            </a:r>
          </a:p>
        </p:txBody>
      </p:sp>
      <p:grpSp>
        <p:nvGrpSpPr>
          <p:cNvPr id="5" name="Group 8"/>
          <p:cNvGrpSpPr>
            <a:grpSpLocks/>
          </p:cNvGrpSpPr>
          <p:nvPr/>
        </p:nvGrpSpPr>
        <p:grpSpPr bwMode="auto">
          <a:xfrm>
            <a:off x="3700235" y="631221"/>
            <a:ext cx="5248846" cy="3435423"/>
            <a:chOff x="107" y="607"/>
            <a:chExt cx="2654" cy="1646"/>
          </a:xfrm>
        </p:grpSpPr>
        <p:pic>
          <p:nvPicPr>
            <p:cNvPr id="6" name="Picture 6"/>
            <p:cNvPicPr>
              <a:picLocks noChangeAspect="1" noChangeArrowheads="1"/>
            </p:cNvPicPr>
            <p:nvPr/>
          </p:nvPicPr>
          <p:blipFill>
            <a:blip r:embed="rId2" cstate="print">
              <a:lum bright="10000" contrast="10000"/>
            </a:blip>
            <a:srcRect/>
            <a:stretch>
              <a:fillRect/>
            </a:stretch>
          </p:blipFill>
          <p:spPr bwMode="gray">
            <a:xfrm>
              <a:off x="107" y="607"/>
              <a:ext cx="2654" cy="1646"/>
            </a:xfrm>
            <a:prstGeom prst="rect">
              <a:avLst/>
            </a:prstGeom>
            <a:noFill/>
            <a:ln w="9525" algn="ctr">
              <a:noFill/>
              <a:miter lim="800000"/>
              <a:headEnd/>
              <a:tailEnd/>
            </a:ln>
          </p:spPr>
        </p:pic>
        <p:sp>
          <p:nvSpPr>
            <p:cNvPr id="7" name="Rectangle 7"/>
            <p:cNvSpPr>
              <a:spLocks noChangeArrowheads="1"/>
            </p:cNvSpPr>
            <p:nvPr/>
          </p:nvSpPr>
          <p:spPr bwMode="auto">
            <a:xfrm>
              <a:off x="1024" y="692"/>
              <a:ext cx="661" cy="56"/>
            </a:xfrm>
            <a:prstGeom prst="rect">
              <a:avLst/>
            </a:prstGeom>
            <a:solidFill>
              <a:schemeClr val="tx1"/>
            </a:solidFill>
            <a:ln w="9525" algn="ctr">
              <a:solidFill>
                <a:schemeClr val="tx1"/>
              </a:solidFill>
              <a:miter lim="800000"/>
              <a:headEnd/>
              <a:tailEnd/>
            </a:ln>
          </p:spPr>
          <p:txBody>
            <a:bodyPr wrap="none" lIns="91420" tIns="45711" rIns="91420" bIns="45711" anchor="ctr"/>
            <a:lstStyle/>
            <a:p>
              <a:pPr>
                <a:lnSpc>
                  <a:spcPct val="120000"/>
                </a:lnSpc>
                <a:spcBef>
                  <a:spcPct val="20000"/>
                </a:spcBef>
              </a:pPr>
              <a:endParaRPr lang="en-US"/>
            </a:p>
          </p:txBody>
        </p:sp>
      </p:grpSp>
      <p:pic>
        <p:nvPicPr>
          <p:cNvPr id="8" name="Picture 4" descr="IMG_8705"/>
          <p:cNvPicPr>
            <a:picLocks noChangeAspect="1" noChangeArrowheads="1"/>
          </p:cNvPicPr>
          <p:nvPr/>
        </p:nvPicPr>
        <p:blipFill>
          <a:blip r:embed="rId3" cstate="print">
            <a:lum bright="10000" contrast="10000"/>
          </a:blip>
          <a:srcRect/>
          <a:stretch>
            <a:fillRect/>
          </a:stretch>
        </p:blipFill>
        <p:spPr bwMode="auto">
          <a:xfrm>
            <a:off x="225652" y="3385752"/>
            <a:ext cx="4643071" cy="3305562"/>
          </a:xfrm>
          <a:prstGeom prst="rect">
            <a:avLst/>
          </a:prstGeom>
          <a:noFill/>
          <a:ln w="9525">
            <a:noFill/>
            <a:miter lim="800000"/>
            <a:headEnd/>
            <a:tailEnd/>
          </a:ln>
        </p:spPr>
      </p:pic>
    </p:spTree>
    <p:extLst>
      <p:ext uri="{BB962C8B-B14F-4D97-AF65-F5344CB8AC3E}">
        <p14:creationId xmlns:p14="http://schemas.microsoft.com/office/powerpoint/2010/main" val="3963078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type="title"/>
          </p:nvPr>
        </p:nvSpPr>
        <p:spPr>
          <a:xfrm>
            <a:off x="1" y="-1213"/>
            <a:ext cx="8961438" cy="790396"/>
          </a:xfrm>
        </p:spPr>
        <p:txBody>
          <a:bodyPr/>
          <a:lstStyle/>
          <a:p>
            <a:r>
              <a:rPr lang="en-US" dirty="0" smtClean="0"/>
              <a:t>PERFORMANCE MONITORING AIRPORTS</a:t>
            </a:r>
          </a:p>
        </p:txBody>
      </p:sp>
      <p:pic>
        <p:nvPicPr>
          <p:cNvPr id="4" name="Picture 3" descr="C:\_DATA\India\photos\Iphone\Thanksgiving_2009 1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8371" y="987480"/>
            <a:ext cx="5907276" cy="45461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_DATA\India\photos\Iphone\Heathrow_Metric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91" y="789183"/>
            <a:ext cx="4534950" cy="575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078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type="title"/>
          </p:nvPr>
        </p:nvSpPr>
        <p:spPr>
          <a:xfrm>
            <a:off x="1" y="-1213"/>
            <a:ext cx="8961438" cy="790396"/>
          </a:xfrm>
        </p:spPr>
        <p:txBody>
          <a:bodyPr/>
          <a:lstStyle/>
          <a:p>
            <a:r>
              <a:rPr lang="en-US" dirty="0" smtClean="0"/>
              <a:t>PERFORMANCE MONITORING CALL CENTRE</a:t>
            </a:r>
          </a:p>
        </p:txBody>
      </p:sp>
      <p:pic>
        <p:nvPicPr>
          <p:cNvPr id="4" name="Picture 2" descr="C:\_DATA\India\photos\Summer_2010\china\Folks_2010 37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9491" y="578775"/>
            <a:ext cx="8034681" cy="602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078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type="title"/>
          </p:nvPr>
        </p:nvSpPr>
        <p:spPr>
          <a:xfrm>
            <a:off x="1" y="-1213"/>
            <a:ext cx="8961438" cy="790396"/>
          </a:xfrm>
        </p:spPr>
        <p:txBody>
          <a:bodyPr/>
          <a:lstStyle/>
          <a:p>
            <a:r>
              <a:rPr lang="en-US" sz="2900" dirty="0" smtClean="0"/>
              <a:t>PERFORMANCE MONITORING RETAIL BANKING</a:t>
            </a:r>
          </a:p>
        </p:txBody>
      </p:sp>
      <p:pic>
        <p:nvPicPr>
          <p:cNvPr id="4" name="Picture 3"/>
          <p:cNvPicPr>
            <a:picLocks noChangeAspect="1" noChangeArrowheads="1"/>
          </p:cNvPicPr>
          <p:nvPr/>
        </p:nvPicPr>
        <p:blipFill>
          <a:blip r:embed="rId2" cstate="print"/>
          <a:srcRect/>
          <a:stretch>
            <a:fillRect/>
          </a:stretch>
        </p:blipFill>
        <p:spPr bwMode="auto">
          <a:xfrm>
            <a:off x="1308653" y="631251"/>
            <a:ext cx="7467865" cy="5341395"/>
          </a:xfrm>
          <a:prstGeom prst="rect">
            <a:avLst/>
          </a:prstGeom>
          <a:noFill/>
          <a:ln w="9525">
            <a:noFill/>
            <a:miter lim="800000"/>
            <a:headEnd/>
            <a:tailEnd/>
          </a:ln>
          <a:effectLst/>
        </p:spPr>
      </p:pic>
      <p:pic>
        <p:nvPicPr>
          <p:cNvPr id="5" name="Picture 9"/>
          <p:cNvPicPr>
            <a:picLocks noChangeAspect="1" noChangeArrowheads="1"/>
          </p:cNvPicPr>
          <p:nvPr/>
        </p:nvPicPr>
        <p:blipFill>
          <a:blip r:embed="rId3" cstate="print"/>
          <a:srcRect/>
          <a:stretch>
            <a:fillRect/>
          </a:stretch>
        </p:blipFill>
        <p:spPr bwMode="auto">
          <a:xfrm>
            <a:off x="99573" y="1984547"/>
            <a:ext cx="6637434" cy="4747429"/>
          </a:xfrm>
          <a:prstGeom prst="rect">
            <a:avLst/>
          </a:prstGeom>
          <a:noFill/>
          <a:ln w="9525">
            <a:noFill/>
            <a:miter lim="800000"/>
            <a:headEnd/>
            <a:tailEnd/>
          </a:ln>
          <a:effectLst/>
        </p:spPr>
      </p:pic>
    </p:spTree>
    <p:extLst>
      <p:ext uri="{BB962C8B-B14F-4D97-AF65-F5344CB8AC3E}">
        <p14:creationId xmlns:p14="http://schemas.microsoft.com/office/powerpoint/2010/main" val="3963078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43" name="Group 15"/>
          <p:cNvGraphicFramePr>
            <a:graphicFrameLocks noGrp="1"/>
          </p:cNvGraphicFramePr>
          <p:nvPr>
            <p:ph idx="4294967295"/>
            <p:extLst>
              <p:ext uri="{D42A27DB-BD31-4B8C-83A1-F6EECF244321}">
                <p14:modId xmlns:p14="http://schemas.microsoft.com/office/powerpoint/2010/main" val="3115515050"/>
              </p:ext>
            </p:extLst>
          </p:nvPr>
        </p:nvGraphicFramePr>
        <p:xfrm>
          <a:off x="46676" y="2743047"/>
          <a:ext cx="8914764" cy="3228486"/>
        </p:xfrm>
        <a:graphic>
          <a:graphicData uri="http://schemas.openxmlformats.org/drawingml/2006/table">
            <a:tbl>
              <a:tblPr/>
              <a:tblGrid>
                <a:gridCol w="1120180"/>
                <a:gridCol w="2425501"/>
                <a:gridCol w="2277699"/>
                <a:gridCol w="3091384"/>
              </a:tblGrid>
              <a:tr h="3228486">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rPr>
                        <a:t>Score</a:t>
                      </a:r>
                    </a:p>
                  </a:txBody>
                  <a:tcPr marL="89595" marR="89595" marT="44801" marB="4480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(1): Poor performers are rarely removed from their positions </a:t>
                      </a:r>
                    </a:p>
                  </a:txBody>
                  <a:tcPr marL="89595" marR="89595" marT="44801" marB="4480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(3) Suspected poor performers stay in a position for a few years before action is taken </a:t>
                      </a:r>
                    </a:p>
                  </a:txBody>
                  <a:tcPr marL="89595" marR="89595" marT="44801" marB="4480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(5): We move poor performers out of the hospital/department or to less critical roles as soon as a weakness is identified </a:t>
                      </a:r>
                    </a:p>
                  </a:txBody>
                  <a:tcPr marL="89595" marR="89595" marT="44801" marB="4480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73" name="Text Box 11"/>
          <p:cNvSpPr txBox="1">
            <a:spLocks noChangeArrowheads="1"/>
          </p:cNvSpPr>
          <p:nvPr/>
        </p:nvSpPr>
        <p:spPr bwMode="auto">
          <a:xfrm>
            <a:off x="143135" y="17117"/>
            <a:ext cx="9117019" cy="56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4792" rIns="89583" bIns="44792">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100" b="1">
                <a:solidFill>
                  <a:prstClr val="black"/>
                </a:solidFill>
                <a:latin typeface="Arial" pitchFamily="34" charset="0"/>
                <a:cs typeface="Arial" pitchFamily="34" charset="0"/>
              </a:rPr>
              <a:t>Q15 INCENTIVES - Removing poor performers</a:t>
            </a:r>
          </a:p>
        </p:txBody>
      </p:sp>
      <p:sp>
        <p:nvSpPr>
          <p:cNvPr id="11274" name="TextBox 6"/>
          <p:cNvSpPr txBox="1">
            <a:spLocks noChangeArrowheads="1"/>
          </p:cNvSpPr>
          <p:nvPr/>
        </p:nvSpPr>
        <p:spPr bwMode="auto">
          <a:xfrm>
            <a:off x="-350057" y="608357"/>
            <a:ext cx="9311495" cy="178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601" tIns="44802" rIns="89601" bIns="44802">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784015" lvl="1" indent="-336007" eaLnBrk="1" hangingPunct="1">
              <a:buFont typeface="Arial" pitchFamily="34" charset="0"/>
              <a:buChar char="•"/>
            </a:pPr>
            <a:r>
              <a:rPr lang="en-GB" sz="2200" dirty="0">
                <a:solidFill>
                  <a:prstClr val="black"/>
                </a:solidFill>
                <a:latin typeface="Arial" pitchFamily="34" charset="0"/>
                <a:cs typeface="Arial" pitchFamily="34" charset="0"/>
              </a:rPr>
              <a:t>If you had a nurse who could not do her job adequately, what would you do? Could you give me a recent example?</a:t>
            </a:r>
          </a:p>
          <a:p>
            <a:pPr marL="784015" lvl="1" indent="-336007" eaLnBrk="1" hangingPunct="1">
              <a:buFont typeface="Arial" pitchFamily="34" charset="0"/>
              <a:buChar char="•"/>
            </a:pPr>
            <a:r>
              <a:rPr lang="en-GB" sz="2200" dirty="0">
                <a:solidFill>
                  <a:prstClr val="black"/>
                </a:solidFill>
                <a:latin typeface="Arial" pitchFamily="34" charset="0"/>
                <a:cs typeface="Arial" pitchFamily="34" charset="0"/>
              </a:rPr>
              <a:t>How long would underperformance be tolerated?</a:t>
            </a:r>
          </a:p>
          <a:p>
            <a:pPr marL="784015" lvl="1" indent="-336007" eaLnBrk="1" hangingPunct="1">
              <a:buFont typeface="Arial" pitchFamily="34" charset="0"/>
              <a:buChar char="•"/>
            </a:pPr>
            <a:r>
              <a:rPr lang="en-GB" sz="2200" dirty="0">
                <a:solidFill>
                  <a:prstClr val="black"/>
                </a:solidFill>
                <a:latin typeface="Arial" pitchFamily="34" charset="0"/>
                <a:cs typeface="Arial" pitchFamily="34" charset="0"/>
              </a:rPr>
              <a:t>Do some individuals always just manage to avoid being re-trained/fired?</a:t>
            </a:r>
            <a:endParaRPr lang="en-US" sz="2200" dirty="0">
              <a:solidFill>
                <a:prstClr val="black"/>
              </a:solidFill>
              <a:latin typeface="Arial" pitchFamily="34" charset="0"/>
              <a:cs typeface="Arial" pitchFamily="34" charset="0"/>
            </a:endParaRPr>
          </a:p>
        </p:txBody>
      </p:sp>
      <p:sp>
        <p:nvSpPr>
          <p:cNvPr id="481292" name="Rectangle 12"/>
          <p:cNvSpPr>
            <a:spLocks noChangeArrowheads="1"/>
          </p:cNvSpPr>
          <p:nvPr/>
        </p:nvSpPr>
        <p:spPr bwMode="auto">
          <a:xfrm>
            <a:off x="1087510" y="2724376"/>
            <a:ext cx="2423945" cy="3125344"/>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lIns="89601" tIns="44802" rIns="89601" bIns="44802" anchor="ctr"/>
          <a:lstStyle/>
          <a:p>
            <a:endParaRPr lang="en-US" sz="1800">
              <a:solidFill>
                <a:prstClr val="black"/>
              </a:solidFill>
              <a:latin typeface="Arial" pitchFamily="34" charset="0"/>
              <a:cs typeface="Arial" pitchFamily="34" charset="0"/>
            </a:endParaRPr>
          </a:p>
        </p:txBody>
      </p:sp>
      <p:sp>
        <p:nvSpPr>
          <p:cNvPr id="481293" name="Rectangle 13"/>
          <p:cNvSpPr>
            <a:spLocks noChangeArrowheads="1"/>
          </p:cNvSpPr>
          <p:nvPr/>
        </p:nvSpPr>
        <p:spPr bwMode="auto">
          <a:xfrm>
            <a:off x="5856376" y="2760161"/>
            <a:ext cx="3078936" cy="3089558"/>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lIns="89601" tIns="44802" rIns="89601" bIns="44802" anchor="ctr"/>
          <a:lstStyle/>
          <a:p>
            <a:endParaRPr lang="en-US" sz="180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4390352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8129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81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2" grpId="0" animBg="1"/>
      <p:bldP spid="481292" grpId="1" animBg="1"/>
      <p:bldP spid="48129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868CC98D-F06D-402F-9E05-BFBA41BBCB76}" type="slidenum">
              <a:rPr lang="en-US" sz="1000">
                <a:solidFill>
                  <a:schemeClr val="hlink"/>
                </a:solidFill>
              </a:rPr>
              <a:pPr eaLnBrk="1" hangingPunct="1"/>
              <a:t>16</a:t>
            </a:fld>
            <a:r>
              <a:rPr lang="en-US" sz="1000">
                <a:solidFill>
                  <a:schemeClr val="hlink"/>
                </a:solidFill>
              </a:rPr>
              <a:t> </a:t>
            </a:r>
          </a:p>
        </p:txBody>
      </p:sp>
      <p:graphicFrame>
        <p:nvGraphicFramePr>
          <p:cNvPr id="43010"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3135" name="think-cell Slide" r:id="rId50" imgW="0" imgH="0" progId="TCLayout.ActiveDocument.1">
                  <p:embed/>
                </p:oleObj>
              </mc:Choice>
              <mc:Fallback>
                <p:oleObj name="think-cell Slide" r:id="rId50" imgW="0" imgH="0" progId="TCLayout.ActiveDocument.1">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2" name="Rectangle 3"/>
          <p:cNvSpPr>
            <a:spLocks noGrp="1" noChangeArrowheads="1"/>
          </p:cNvSpPr>
          <p:nvPr>
            <p:ph type="title"/>
            <p:custDataLst>
              <p:tags r:id="rId3"/>
            </p:custDataLst>
          </p:nvPr>
        </p:nvSpPr>
        <p:spPr/>
        <p:txBody>
          <a:bodyPr/>
          <a:lstStyle/>
          <a:p>
            <a:pPr eaLnBrk="1" hangingPunct="1"/>
            <a:r>
              <a:rPr lang="en-GB" smtClean="0"/>
              <a:t>Agenda</a:t>
            </a:r>
            <a:endParaRPr lang="en-US" smtClean="0"/>
          </a:p>
        </p:txBody>
      </p:sp>
      <p:grpSp>
        <p:nvGrpSpPr>
          <p:cNvPr id="43013" name="Group 14"/>
          <p:cNvGrpSpPr>
            <a:grpSpLocks/>
          </p:cNvGrpSpPr>
          <p:nvPr/>
        </p:nvGrpSpPr>
        <p:grpSpPr bwMode="auto">
          <a:xfrm>
            <a:off x="885825" y="4178300"/>
            <a:ext cx="7242175" cy="709613"/>
            <a:chOff x="558" y="2632"/>
            <a:chExt cx="4562" cy="447"/>
          </a:xfrm>
        </p:grpSpPr>
        <p:sp>
          <p:nvSpPr>
            <p:cNvPr id="43055" name="Rectangle 15"/>
            <p:cNvSpPr>
              <a:spLocks noChangeArrowheads="1"/>
            </p:cNvSpPr>
            <p:nvPr>
              <p:custDataLst>
                <p:tags r:id="rId39"/>
              </p:custDataLst>
            </p:nvPr>
          </p:nvSpPr>
          <p:spPr bwMode="auto">
            <a:xfrm>
              <a:off x="726" y="2632"/>
              <a:ext cx="4394" cy="42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56" name="Rectangle 286"/>
            <p:cNvSpPr>
              <a:spLocks noChangeArrowheads="1"/>
            </p:cNvSpPr>
            <p:nvPr>
              <p:custDataLst>
                <p:tags r:id="rId40"/>
              </p:custDataLst>
            </p:nvPr>
          </p:nvSpPr>
          <p:spPr bwMode="auto">
            <a:xfrm>
              <a:off x="973" y="2752"/>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GB" sz="2000">
                  <a:solidFill>
                    <a:srgbClr val="969696"/>
                  </a:solidFill>
                </a:rPr>
                <a:t>“Drivers” of management practices</a:t>
              </a:r>
            </a:p>
          </p:txBody>
        </p:sp>
        <p:grpSp>
          <p:nvGrpSpPr>
            <p:cNvPr id="43057" name="Group 17"/>
            <p:cNvGrpSpPr>
              <a:grpSpLocks/>
            </p:cNvGrpSpPr>
            <p:nvPr>
              <p:custDataLst>
                <p:tags r:id="rId41"/>
              </p:custDataLst>
            </p:nvPr>
          </p:nvGrpSpPr>
          <p:grpSpPr bwMode="auto">
            <a:xfrm>
              <a:off x="558" y="2704"/>
              <a:ext cx="343" cy="375"/>
              <a:chOff x="690" y="1158"/>
              <a:chExt cx="486" cy="532"/>
            </a:xfrm>
          </p:grpSpPr>
          <p:sp>
            <p:nvSpPr>
              <p:cNvPr id="43058" name="Oval 18"/>
              <p:cNvSpPr>
                <a:spLocks noChangeArrowheads="1"/>
              </p:cNvSpPr>
              <p:nvPr>
                <p:custDataLst>
                  <p:tags r:id="rId42"/>
                </p:custDataLst>
              </p:nvPr>
            </p:nvSpPr>
            <p:spPr bwMode="gray">
              <a:xfrm rot="-772996">
                <a:off x="720" y="1482"/>
                <a:ext cx="402" cy="208"/>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2099" name="Oval 19"/>
              <p:cNvSpPr>
                <a:spLocks noChangeArrowheads="1"/>
              </p:cNvSpPr>
              <p:nvPr>
                <p:custDataLst>
                  <p:tags r:id="rId43"/>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w="9525">
                <a:noFill/>
                <a:round/>
                <a:headEnd/>
                <a:tailEnd/>
              </a:ln>
              <a:effectLst/>
            </p:spPr>
            <p:txBody>
              <a:bodyPr wrap="none" anchor="ctr"/>
              <a:lstStyle/>
              <a:p>
                <a:pPr>
                  <a:defRPr/>
                </a:pPr>
                <a:endParaRPr lang="en-US">
                  <a:cs typeface="+mn-cs"/>
                </a:endParaRPr>
              </a:p>
            </p:txBody>
          </p:sp>
          <p:sp>
            <p:nvSpPr>
              <p:cNvPr id="302100" name="Oval 20"/>
              <p:cNvSpPr>
                <a:spLocks noChangeArrowheads="1"/>
              </p:cNvSpPr>
              <p:nvPr>
                <p:custDataLst>
                  <p:tags r:id="rId44"/>
                </p:custDataLst>
              </p:nvPr>
            </p:nvSpPr>
            <p:spPr bwMode="gray">
              <a:xfrm>
                <a:off x="696" y="1161"/>
                <a:ext cx="473" cy="472"/>
              </a:xfrm>
              <a:prstGeom prst="ellipse">
                <a:avLst/>
              </a:prstGeom>
              <a:gradFill rotWithShape="1">
                <a:gsLst>
                  <a:gs pos="0">
                    <a:schemeClr val="folHlink">
                      <a:alpha val="0"/>
                    </a:schemeClr>
                  </a:gs>
                  <a:gs pos="100000">
                    <a:schemeClr val="folHlink">
                      <a:gamma/>
                      <a:tint val="60392"/>
                      <a:invGamma/>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302101" name="Oval 21"/>
              <p:cNvSpPr>
                <a:spLocks noChangeArrowheads="1"/>
              </p:cNvSpPr>
              <p:nvPr>
                <p:custDataLst>
                  <p:tags r:id="rId45"/>
                </p:custDataLst>
              </p:nvPr>
            </p:nvSpPr>
            <p:spPr bwMode="gray">
              <a:xfrm>
                <a:off x="710" y="1164"/>
                <a:ext cx="446" cy="444"/>
              </a:xfrm>
              <a:prstGeom prst="ellipse">
                <a:avLst/>
              </a:prstGeom>
              <a:gradFill rotWithShape="1">
                <a:gsLst>
                  <a:gs pos="0">
                    <a:schemeClr val="folHlink">
                      <a:gamma/>
                      <a:shade val="95294"/>
                      <a:invGamma/>
                    </a:schemeClr>
                  </a:gs>
                  <a:gs pos="100000">
                    <a:schemeClr val="folHlink">
                      <a:alpha val="4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302102" name="Oval 22"/>
              <p:cNvSpPr>
                <a:spLocks noChangeArrowheads="1"/>
              </p:cNvSpPr>
              <p:nvPr>
                <p:custDataLst>
                  <p:tags r:id="rId46"/>
                </p:custDataLst>
              </p:nvPr>
            </p:nvSpPr>
            <p:spPr bwMode="gray">
              <a:xfrm>
                <a:off x="733" y="1169"/>
                <a:ext cx="400" cy="358"/>
              </a:xfrm>
              <a:prstGeom prst="ellipse">
                <a:avLst/>
              </a:prstGeom>
              <a:gradFill rotWithShape="1">
                <a:gsLst>
                  <a:gs pos="0">
                    <a:schemeClr val="folHlink">
                      <a:gamma/>
                      <a:tint val="34902"/>
                      <a:invGamma/>
                    </a:schemeClr>
                  </a:gs>
                  <a:gs pos="100000">
                    <a:schemeClr val="folHlink">
                      <a:alpha val="3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43063" name="Oval 23"/>
              <p:cNvSpPr>
                <a:spLocks noChangeArrowheads="1"/>
              </p:cNvSpPr>
              <p:nvPr>
                <p:custDataLst>
                  <p:tags r:id="rId47"/>
                </p:custDataLst>
              </p:nvPr>
            </p:nvSpPr>
            <p:spPr bwMode="gray">
              <a:xfrm>
                <a:off x="846" y="1310"/>
                <a:ext cx="173" cy="1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895350">
                  <a:buClr>
                    <a:schemeClr val="tx2"/>
                  </a:buClr>
                </a:pPr>
                <a:r>
                  <a:rPr lang="en-GB" sz="2000" b="1">
                    <a:solidFill>
                      <a:srgbClr val="808080"/>
                    </a:solidFill>
                  </a:rPr>
                  <a:t>4</a:t>
                </a:r>
                <a:endParaRPr lang="en-GB" sz="2000" b="1">
                  <a:solidFill>
                    <a:srgbClr val="808080"/>
                  </a:solidFill>
                  <a:cs typeface="Arial Unicode MS" charset="0"/>
                </a:endParaRPr>
              </a:p>
            </p:txBody>
          </p:sp>
        </p:grpSp>
      </p:grpSp>
      <p:grpSp>
        <p:nvGrpSpPr>
          <p:cNvPr id="43014" name="Group 24"/>
          <p:cNvGrpSpPr>
            <a:grpSpLocks/>
          </p:cNvGrpSpPr>
          <p:nvPr/>
        </p:nvGrpSpPr>
        <p:grpSpPr bwMode="auto">
          <a:xfrm>
            <a:off x="885825" y="5194300"/>
            <a:ext cx="7242175" cy="681038"/>
            <a:chOff x="558" y="3272"/>
            <a:chExt cx="4562" cy="429"/>
          </a:xfrm>
        </p:grpSpPr>
        <p:sp>
          <p:nvSpPr>
            <p:cNvPr id="43046" name="Rectangle 25"/>
            <p:cNvSpPr>
              <a:spLocks noChangeArrowheads="1"/>
            </p:cNvSpPr>
            <p:nvPr>
              <p:custDataLst>
                <p:tags r:id="rId30"/>
              </p:custDataLst>
            </p:nvPr>
          </p:nvSpPr>
          <p:spPr bwMode="auto">
            <a:xfrm>
              <a:off x="726" y="3272"/>
              <a:ext cx="4394" cy="42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47" name="Rectangle 286"/>
            <p:cNvSpPr>
              <a:spLocks noChangeArrowheads="1"/>
            </p:cNvSpPr>
            <p:nvPr>
              <p:custDataLst>
                <p:tags r:id="rId31"/>
              </p:custDataLst>
            </p:nvPr>
          </p:nvSpPr>
          <p:spPr bwMode="auto">
            <a:xfrm>
              <a:off x="973" y="3394"/>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GB" sz="2000">
                  <a:solidFill>
                    <a:srgbClr val="969696"/>
                  </a:solidFill>
                </a:rPr>
                <a:t>Implications for policy makers and others</a:t>
              </a:r>
            </a:p>
          </p:txBody>
        </p:sp>
        <p:grpSp>
          <p:nvGrpSpPr>
            <p:cNvPr id="43048" name="Group 27"/>
            <p:cNvGrpSpPr>
              <a:grpSpLocks/>
            </p:cNvGrpSpPr>
            <p:nvPr>
              <p:custDataLst>
                <p:tags r:id="rId32"/>
              </p:custDataLst>
            </p:nvPr>
          </p:nvGrpSpPr>
          <p:grpSpPr bwMode="auto">
            <a:xfrm>
              <a:off x="558" y="3296"/>
              <a:ext cx="343" cy="375"/>
              <a:chOff x="690" y="1158"/>
              <a:chExt cx="486" cy="532"/>
            </a:xfrm>
          </p:grpSpPr>
          <p:sp>
            <p:nvSpPr>
              <p:cNvPr id="43049" name="Oval 28"/>
              <p:cNvSpPr>
                <a:spLocks noChangeArrowheads="1"/>
              </p:cNvSpPr>
              <p:nvPr>
                <p:custDataLst>
                  <p:tags r:id="rId33"/>
                </p:custDataLst>
              </p:nvPr>
            </p:nvSpPr>
            <p:spPr bwMode="gray">
              <a:xfrm rot="-772996">
                <a:off x="720" y="1482"/>
                <a:ext cx="402" cy="208"/>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2109" name="Oval 29"/>
              <p:cNvSpPr>
                <a:spLocks noChangeArrowheads="1"/>
              </p:cNvSpPr>
              <p:nvPr>
                <p:custDataLst>
                  <p:tags r:id="rId34"/>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w="9525">
                <a:noFill/>
                <a:round/>
                <a:headEnd/>
                <a:tailEnd/>
              </a:ln>
              <a:effectLst/>
            </p:spPr>
            <p:txBody>
              <a:bodyPr wrap="none" anchor="ctr"/>
              <a:lstStyle/>
              <a:p>
                <a:pPr>
                  <a:defRPr/>
                </a:pPr>
                <a:endParaRPr lang="en-US">
                  <a:cs typeface="+mn-cs"/>
                </a:endParaRPr>
              </a:p>
            </p:txBody>
          </p:sp>
          <p:sp>
            <p:nvSpPr>
              <p:cNvPr id="302110" name="Oval 30"/>
              <p:cNvSpPr>
                <a:spLocks noChangeArrowheads="1"/>
              </p:cNvSpPr>
              <p:nvPr>
                <p:custDataLst>
                  <p:tags r:id="rId35"/>
                </p:custDataLst>
              </p:nvPr>
            </p:nvSpPr>
            <p:spPr bwMode="gray">
              <a:xfrm>
                <a:off x="696" y="1161"/>
                <a:ext cx="473" cy="472"/>
              </a:xfrm>
              <a:prstGeom prst="ellipse">
                <a:avLst/>
              </a:prstGeom>
              <a:gradFill rotWithShape="1">
                <a:gsLst>
                  <a:gs pos="0">
                    <a:schemeClr val="folHlink">
                      <a:alpha val="0"/>
                    </a:schemeClr>
                  </a:gs>
                  <a:gs pos="100000">
                    <a:schemeClr val="folHlink">
                      <a:gamma/>
                      <a:tint val="60392"/>
                      <a:invGamma/>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302111" name="Oval 31"/>
              <p:cNvSpPr>
                <a:spLocks noChangeArrowheads="1"/>
              </p:cNvSpPr>
              <p:nvPr>
                <p:custDataLst>
                  <p:tags r:id="rId36"/>
                </p:custDataLst>
              </p:nvPr>
            </p:nvSpPr>
            <p:spPr bwMode="gray">
              <a:xfrm>
                <a:off x="710" y="1164"/>
                <a:ext cx="446" cy="444"/>
              </a:xfrm>
              <a:prstGeom prst="ellipse">
                <a:avLst/>
              </a:prstGeom>
              <a:gradFill rotWithShape="1">
                <a:gsLst>
                  <a:gs pos="0">
                    <a:schemeClr val="folHlink">
                      <a:gamma/>
                      <a:shade val="95294"/>
                      <a:invGamma/>
                    </a:schemeClr>
                  </a:gs>
                  <a:gs pos="100000">
                    <a:schemeClr val="folHlink">
                      <a:alpha val="4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302112" name="Oval 32"/>
              <p:cNvSpPr>
                <a:spLocks noChangeArrowheads="1"/>
              </p:cNvSpPr>
              <p:nvPr>
                <p:custDataLst>
                  <p:tags r:id="rId37"/>
                </p:custDataLst>
              </p:nvPr>
            </p:nvSpPr>
            <p:spPr bwMode="gray">
              <a:xfrm>
                <a:off x="733" y="1169"/>
                <a:ext cx="400" cy="358"/>
              </a:xfrm>
              <a:prstGeom prst="ellipse">
                <a:avLst/>
              </a:prstGeom>
              <a:gradFill rotWithShape="1">
                <a:gsLst>
                  <a:gs pos="0">
                    <a:schemeClr val="folHlink">
                      <a:gamma/>
                      <a:tint val="34902"/>
                      <a:invGamma/>
                    </a:schemeClr>
                  </a:gs>
                  <a:gs pos="100000">
                    <a:schemeClr val="folHlink">
                      <a:alpha val="3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43054" name="Oval 33"/>
              <p:cNvSpPr>
                <a:spLocks noChangeArrowheads="1"/>
              </p:cNvSpPr>
              <p:nvPr>
                <p:custDataLst>
                  <p:tags r:id="rId38"/>
                </p:custDataLst>
              </p:nvPr>
            </p:nvSpPr>
            <p:spPr bwMode="gray">
              <a:xfrm>
                <a:off x="846" y="1310"/>
                <a:ext cx="173" cy="1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895350">
                  <a:buClr>
                    <a:schemeClr val="tx2"/>
                  </a:buClr>
                </a:pPr>
                <a:r>
                  <a:rPr lang="en-GB" sz="2000" b="1">
                    <a:solidFill>
                      <a:srgbClr val="808080"/>
                    </a:solidFill>
                  </a:rPr>
                  <a:t>5</a:t>
                </a:r>
                <a:endParaRPr lang="en-GB" sz="2000" b="1">
                  <a:solidFill>
                    <a:srgbClr val="808080"/>
                  </a:solidFill>
                  <a:cs typeface="Arial Unicode MS" charset="0"/>
                </a:endParaRPr>
              </a:p>
            </p:txBody>
          </p:sp>
        </p:grpSp>
      </p:grpSp>
      <p:grpSp>
        <p:nvGrpSpPr>
          <p:cNvPr id="43015" name="Group 34"/>
          <p:cNvGrpSpPr>
            <a:grpSpLocks/>
          </p:cNvGrpSpPr>
          <p:nvPr>
            <p:custDataLst>
              <p:tags r:id="rId4"/>
            </p:custDataLst>
          </p:nvPr>
        </p:nvGrpSpPr>
        <p:grpSpPr bwMode="auto">
          <a:xfrm>
            <a:off x="885825" y="1125538"/>
            <a:ext cx="7242175" cy="681037"/>
            <a:chOff x="558" y="1390"/>
            <a:chExt cx="4562" cy="429"/>
          </a:xfrm>
        </p:grpSpPr>
        <p:sp>
          <p:nvSpPr>
            <p:cNvPr id="43037" name="Rectangle 35"/>
            <p:cNvSpPr>
              <a:spLocks noChangeArrowheads="1"/>
            </p:cNvSpPr>
            <p:nvPr/>
          </p:nvSpPr>
          <p:spPr bwMode="auto">
            <a:xfrm>
              <a:off x="726" y="1390"/>
              <a:ext cx="4394" cy="42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38" name="Rectangle 286"/>
            <p:cNvSpPr>
              <a:spLocks noChangeArrowheads="1"/>
            </p:cNvSpPr>
            <p:nvPr>
              <p:custDataLst>
                <p:tags r:id="rId22"/>
              </p:custDataLst>
            </p:nvPr>
          </p:nvSpPr>
          <p:spPr bwMode="auto">
            <a:xfrm>
              <a:off x="973" y="1505"/>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GB" sz="2000">
                  <a:solidFill>
                    <a:srgbClr val="969696"/>
                  </a:solidFill>
                </a:rPr>
                <a:t>An overview</a:t>
              </a:r>
            </a:p>
          </p:txBody>
        </p:sp>
        <p:grpSp>
          <p:nvGrpSpPr>
            <p:cNvPr id="43039" name="Group 37"/>
            <p:cNvGrpSpPr>
              <a:grpSpLocks/>
            </p:cNvGrpSpPr>
            <p:nvPr>
              <p:custDataLst>
                <p:tags r:id="rId23"/>
              </p:custDataLst>
            </p:nvPr>
          </p:nvGrpSpPr>
          <p:grpSpPr bwMode="auto">
            <a:xfrm>
              <a:off x="558" y="1438"/>
              <a:ext cx="343" cy="375"/>
              <a:chOff x="690" y="1158"/>
              <a:chExt cx="486" cy="532"/>
            </a:xfrm>
          </p:grpSpPr>
          <p:sp>
            <p:nvSpPr>
              <p:cNvPr id="43040" name="Oval 38"/>
              <p:cNvSpPr>
                <a:spLocks noChangeArrowheads="1"/>
              </p:cNvSpPr>
              <p:nvPr>
                <p:custDataLst>
                  <p:tags r:id="rId24"/>
                </p:custDataLst>
              </p:nvPr>
            </p:nvSpPr>
            <p:spPr bwMode="gray">
              <a:xfrm rot="-772996">
                <a:off x="720" y="1482"/>
                <a:ext cx="402" cy="208"/>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2119" name="Oval 39"/>
              <p:cNvSpPr>
                <a:spLocks noChangeArrowheads="1"/>
              </p:cNvSpPr>
              <p:nvPr>
                <p:custDataLst>
                  <p:tags r:id="rId25"/>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w="9525">
                <a:noFill/>
                <a:round/>
                <a:headEnd/>
                <a:tailEnd/>
              </a:ln>
              <a:effectLst/>
            </p:spPr>
            <p:txBody>
              <a:bodyPr wrap="none" anchor="ctr"/>
              <a:lstStyle/>
              <a:p>
                <a:pPr>
                  <a:defRPr/>
                </a:pPr>
                <a:endParaRPr lang="en-US">
                  <a:cs typeface="+mn-cs"/>
                </a:endParaRPr>
              </a:p>
            </p:txBody>
          </p:sp>
          <p:sp>
            <p:nvSpPr>
              <p:cNvPr id="302120" name="Oval 40"/>
              <p:cNvSpPr>
                <a:spLocks noChangeArrowheads="1"/>
              </p:cNvSpPr>
              <p:nvPr>
                <p:custDataLst>
                  <p:tags r:id="rId26"/>
                </p:custDataLst>
              </p:nvPr>
            </p:nvSpPr>
            <p:spPr bwMode="gray">
              <a:xfrm>
                <a:off x="696" y="1161"/>
                <a:ext cx="473" cy="472"/>
              </a:xfrm>
              <a:prstGeom prst="ellipse">
                <a:avLst/>
              </a:prstGeom>
              <a:gradFill rotWithShape="1">
                <a:gsLst>
                  <a:gs pos="0">
                    <a:schemeClr val="folHlink">
                      <a:alpha val="0"/>
                    </a:schemeClr>
                  </a:gs>
                  <a:gs pos="100000">
                    <a:schemeClr val="folHlink">
                      <a:gamma/>
                      <a:tint val="60392"/>
                      <a:invGamma/>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302121" name="Oval 41"/>
              <p:cNvSpPr>
                <a:spLocks noChangeArrowheads="1"/>
              </p:cNvSpPr>
              <p:nvPr>
                <p:custDataLst>
                  <p:tags r:id="rId27"/>
                </p:custDataLst>
              </p:nvPr>
            </p:nvSpPr>
            <p:spPr bwMode="gray">
              <a:xfrm>
                <a:off x="710" y="1164"/>
                <a:ext cx="446" cy="444"/>
              </a:xfrm>
              <a:prstGeom prst="ellipse">
                <a:avLst/>
              </a:prstGeom>
              <a:gradFill rotWithShape="1">
                <a:gsLst>
                  <a:gs pos="0">
                    <a:schemeClr val="folHlink">
                      <a:gamma/>
                      <a:shade val="95294"/>
                      <a:invGamma/>
                    </a:schemeClr>
                  </a:gs>
                  <a:gs pos="100000">
                    <a:schemeClr val="folHlink">
                      <a:alpha val="4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302122" name="Oval 42"/>
              <p:cNvSpPr>
                <a:spLocks noChangeArrowheads="1"/>
              </p:cNvSpPr>
              <p:nvPr>
                <p:custDataLst>
                  <p:tags r:id="rId28"/>
                </p:custDataLst>
              </p:nvPr>
            </p:nvSpPr>
            <p:spPr bwMode="gray">
              <a:xfrm>
                <a:off x="733" y="1169"/>
                <a:ext cx="400" cy="358"/>
              </a:xfrm>
              <a:prstGeom prst="ellipse">
                <a:avLst/>
              </a:prstGeom>
              <a:gradFill rotWithShape="1">
                <a:gsLst>
                  <a:gs pos="0">
                    <a:schemeClr val="folHlink">
                      <a:gamma/>
                      <a:tint val="34902"/>
                      <a:invGamma/>
                    </a:schemeClr>
                  </a:gs>
                  <a:gs pos="100000">
                    <a:schemeClr val="folHlink">
                      <a:alpha val="3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43045" name="Oval 43"/>
              <p:cNvSpPr>
                <a:spLocks noChangeArrowheads="1"/>
              </p:cNvSpPr>
              <p:nvPr>
                <p:custDataLst>
                  <p:tags r:id="rId29"/>
                </p:custDataLst>
              </p:nvPr>
            </p:nvSpPr>
            <p:spPr bwMode="gray">
              <a:xfrm>
                <a:off x="846" y="1310"/>
                <a:ext cx="173" cy="1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895350">
                  <a:buClr>
                    <a:schemeClr val="tx2"/>
                  </a:buClr>
                </a:pPr>
                <a:r>
                  <a:rPr lang="en-GB" sz="2000" b="1">
                    <a:solidFill>
                      <a:srgbClr val="808080"/>
                    </a:solidFill>
                  </a:rPr>
                  <a:t>1</a:t>
                </a:r>
                <a:endParaRPr lang="en-GB" sz="2000" b="1">
                  <a:solidFill>
                    <a:srgbClr val="808080"/>
                  </a:solidFill>
                  <a:cs typeface="Arial Unicode MS" charset="0"/>
                </a:endParaRPr>
              </a:p>
            </p:txBody>
          </p:sp>
        </p:grpSp>
      </p:grpSp>
      <p:grpSp>
        <p:nvGrpSpPr>
          <p:cNvPr id="43016" name="Group 4"/>
          <p:cNvGrpSpPr>
            <a:grpSpLocks/>
          </p:cNvGrpSpPr>
          <p:nvPr/>
        </p:nvGrpSpPr>
        <p:grpSpPr bwMode="auto">
          <a:xfrm>
            <a:off x="885825" y="2111375"/>
            <a:ext cx="7242175" cy="681038"/>
            <a:chOff x="558" y="2011"/>
            <a:chExt cx="4562" cy="429"/>
          </a:xfrm>
        </p:grpSpPr>
        <p:sp>
          <p:nvSpPr>
            <p:cNvPr id="43028" name="Rectangle 5"/>
            <p:cNvSpPr>
              <a:spLocks noChangeArrowheads="1"/>
            </p:cNvSpPr>
            <p:nvPr>
              <p:custDataLst>
                <p:tags r:id="rId13"/>
              </p:custDataLst>
            </p:nvPr>
          </p:nvSpPr>
          <p:spPr bwMode="auto">
            <a:xfrm>
              <a:off x="726" y="2011"/>
              <a:ext cx="4394" cy="42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29" name="Rectangle 286"/>
            <p:cNvSpPr>
              <a:spLocks noChangeArrowheads="1"/>
            </p:cNvSpPr>
            <p:nvPr>
              <p:custDataLst>
                <p:tags r:id="rId14"/>
              </p:custDataLst>
            </p:nvPr>
          </p:nvSpPr>
          <p:spPr bwMode="auto">
            <a:xfrm>
              <a:off x="973" y="2129"/>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GB" sz="2000">
                  <a:solidFill>
                    <a:srgbClr val="969696"/>
                  </a:solidFill>
                </a:rPr>
                <a:t>Measuring management practices in healthcare</a:t>
              </a:r>
            </a:p>
          </p:txBody>
        </p:sp>
        <p:grpSp>
          <p:nvGrpSpPr>
            <p:cNvPr id="43030" name="Group 7"/>
            <p:cNvGrpSpPr>
              <a:grpSpLocks/>
            </p:cNvGrpSpPr>
            <p:nvPr>
              <p:custDataLst>
                <p:tags r:id="rId15"/>
              </p:custDataLst>
            </p:nvPr>
          </p:nvGrpSpPr>
          <p:grpSpPr bwMode="auto">
            <a:xfrm>
              <a:off x="558" y="2039"/>
              <a:ext cx="343" cy="375"/>
              <a:chOff x="690" y="1158"/>
              <a:chExt cx="486" cy="532"/>
            </a:xfrm>
          </p:grpSpPr>
          <p:sp>
            <p:nvSpPr>
              <p:cNvPr id="43031" name="Oval 8"/>
              <p:cNvSpPr>
                <a:spLocks noChangeArrowheads="1"/>
              </p:cNvSpPr>
              <p:nvPr>
                <p:custDataLst>
                  <p:tags r:id="rId16"/>
                </p:custDataLst>
              </p:nvPr>
            </p:nvSpPr>
            <p:spPr bwMode="gray">
              <a:xfrm rot="-772996">
                <a:off x="720" y="1482"/>
                <a:ext cx="402" cy="208"/>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2089" name="Oval 9"/>
              <p:cNvSpPr>
                <a:spLocks noChangeArrowheads="1"/>
              </p:cNvSpPr>
              <p:nvPr>
                <p:custDataLst>
                  <p:tags r:id="rId17"/>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w="9525">
                <a:noFill/>
                <a:round/>
                <a:headEnd/>
                <a:tailEnd/>
              </a:ln>
              <a:effectLst/>
            </p:spPr>
            <p:txBody>
              <a:bodyPr wrap="none" anchor="ctr"/>
              <a:lstStyle/>
              <a:p>
                <a:pPr>
                  <a:defRPr/>
                </a:pPr>
                <a:endParaRPr lang="en-US">
                  <a:cs typeface="+mn-cs"/>
                </a:endParaRPr>
              </a:p>
            </p:txBody>
          </p:sp>
          <p:sp>
            <p:nvSpPr>
              <p:cNvPr id="302090" name="Oval 10"/>
              <p:cNvSpPr>
                <a:spLocks noChangeArrowheads="1"/>
              </p:cNvSpPr>
              <p:nvPr>
                <p:custDataLst>
                  <p:tags r:id="rId18"/>
                </p:custDataLst>
              </p:nvPr>
            </p:nvSpPr>
            <p:spPr bwMode="gray">
              <a:xfrm>
                <a:off x="696" y="1161"/>
                <a:ext cx="473" cy="472"/>
              </a:xfrm>
              <a:prstGeom prst="ellipse">
                <a:avLst/>
              </a:prstGeom>
              <a:gradFill rotWithShape="1">
                <a:gsLst>
                  <a:gs pos="0">
                    <a:schemeClr val="folHlink">
                      <a:alpha val="0"/>
                    </a:schemeClr>
                  </a:gs>
                  <a:gs pos="100000">
                    <a:schemeClr val="folHlink">
                      <a:gamma/>
                      <a:tint val="60392"/>
                      <a:invGamma/>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302091" name="Oval 11"/>
              <p:cNvSpPr>
                <a:spLocks noChangeArrowheads="1"/>
              </p:cNvSpPr>
              <p:nvPr>
                <p:custDataLst>
                  <p:tags r:id="rId19"/>
                </p:custDataLst>
              </p:nvPr>
            </p:nvSpPr>
            <p:spPr bwMode="gray">
              <a:xfrm>
                <a:off x="710" y="1164"/>
                <a:ext cx="446" cy="444"/>
              </a:xfrm>
              <a:prstGeom prst="ellipse">
                <a:avLst/>
              </a:prstGeom>
              <a:gradFill rotWithShape="1">
                <a:gsLst>
                  <a:gs pos="0">
                    <a:schemeClr val="folHlink">
                      <a:gamma/>
                      <a:shade val="95294"/>
                      <a:invGamma/>
                    </a:schemeClr>
                  </a:gs>
                  <a:gs pos="100000">
                    <a:schemeClr val="folHlink">
                      <a:alpha val="4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302092" name="Oval 12"/>
              <p:cNvSpPr>
                <a:spLocks noChangeArrowheads="1"/>
              </p:cNvSpPr>
              <p:nvPr>
                <p:custDataLst>
                  <p:tags r:id="rId20"/>
                </p:custDataLst>
              </p:nvPr>
            </p:nvSpPr>
            <p:spPr bwMode="gray">
              <a:xfrm>
                <a:off x="733" y="1169"/>
                <a:ext cx="400" cy="358"/>
              </a:xfrm>
              <a:prstGeom prst="ellipse">
                <a:avLst/>
              </a:prstGeom>
              <a:gradFill rotWithShape="1">
                <a:gsLst>
                  <a:gs pos="0">
                    <a:schemeClr val="folHlink">
                      <a:gamma/>
                      <a:tint val="34902"/>
                      <a:invGamma/>
                    </a:schemeClr>
                  </a:gs>
                  <a:gs pos="100000">
                    <a:schemeClr val="folHlink">
                      <a:alpha val="3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43036" name="Oval 13"/>
              <p:cNvSpPr>
                <a:spLocks noChangeArrowheads="1"/>
              </p:cNvSpPr>
              <p:nvPr>
                <p:custDataLst>
                  <p:tags r:id="rId21"/>
                </p:custDataLst>
              </p:nvPr>
            </p:nvSpPr>
            <p:spPr bwMode="gray">
              <a:xfrm>
                <a:off x="846" y="1310"/>
                <a:ext cx="173" cy="1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895350">
                  <a:buClr>
                    <a:schemeClr val="tx2"/>
                  </a:buClr>
                </a:pPr>
                <a:r>
                  <a:rPr lang="en-GB" sz="2000" b="1">
                    <a:solidFill>
                      <a:srgbClr val="808080"/>
                    </a:solidFill>
                  </a:rPr>
                  <a:t>2</a:t>
                </a:r>
                <a:endParaRPr lang="en-GB" sz="2000" b="1">
                  <a:solidFill>
                    <a:srgbClr val="808080"/>
                  </a:solidFill>
                  <a:cs typeface="Arial Unicode MS" charset="0"/>
                </a:endParaRPr>
              </a:p>
            </p:txBody>
          </p:sp>
        </p:grpSp>
      </p:grpSp>
      <p:grpSp>
        <p:nvGrpSpPr>
          <p:cNvPr id="43017" name="Group 44"/>
          <p:cNvGrpSpPr>
            <a:grpSpLocks/>
          </p:cNvGrpSpPr>
          <p:nvPr>
            <p:custDataLst>
              <p:tags r:id="rId5"/>
            </p:custDataLst>
          </p:nvPr>
        </p:nvGrpSpPr>
        <p:grpSpPr bwMode="auto">
          <a:xfrm>
            <a:off x="879475" y="3097213"/>
            <a:ext cx="7248525" cy="776287"/>
            <a:chOff x="554" y="709"/>
            <a:chExt cx="4566" cy="489"/>
          </a:xfrm>
        </p:grpSpPr>
        <p:sp>
          <p:nvSpPr>
            <p:cNvPr id="302125" name="Rectangle 45"/>
            <p:cNvSpPr>
              <a:spLocks noChangeArrowheads="1"/>
            </p:cNvSpPr>
            <p:nvPr/>
          </p:nvSpPr>
          <p:spPr bwMode="auto">
            <a:xfrm>
              <a:off x="726" y="1119"/>
              <a:ext cx="4394" cy="79"/>
            </a:xfrm>
            <a:prstGeom prst="rect">
              <a:avLst/>
            </a:prstGeom>
            <a:gradFill rotWithShape="1">
              <a:gsLst>
                <a:gs pos="0">
                  <a:schemeClr val="folHlink"/>
                </a:gs>
                <a:gs pos="100000">
                  <a:schemeClr val="folHlink">
                    <a:gamma/>
                    <a:tint val="0"/>
                    <a:invGamma/>
                  </a:schemeClr>
                </a:gs>
              </a:gsLst>
              <a:lin ang="5400000" scaled="1"/>
            </a:gradFill>
            <a:ln w="9525">
              <a:noFill/>
              <a:miter lim="800000"/>
              <a:headEnd/>
              <a:tailEnd/>
            </a:ln>
            <a:effectLst/>
          </p:spPr>
          <p:txBody>
            <a:bodyPr wrap="none" anchor="ctr"/>
            <a:lstStyle/>
            <a:p>
              <a:pPr>
                <a:defRPr/>
              </a:pPr>
              <a:endParaRPr lang="en-US">
                <a:cs typeface="+mn-cs"/>
              </a:endParaRPr>
            </a:p>
          </p:txBody>
        </p:sp>
        <p:sp>
          <p:nvSpPr>
            <p:cNvPr id="43019" name="Rectangle 46"/>
            <p:cNvSpPr>
              <a:spLocks noChangeArrowheads="1"/>
            </p:cNvSpPr>
            <p:nvPr/>
          </p:nvSpPr>
          <p:spPr bwMode="auto">
            <a:xfrm>
              <a:off x="726" y="709"/>
              <a:ext cx="4394" cy="4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20" name="Rectangle 286"/>
            <p:cNvSpPr>
              <a:spLocks noChangeArrowheads="1"/>
            </p:cNvSpPr>
            <p:nvPr>
              <p:custDataLst>
                <p:tags r:id="rId6"/>
              </p:custDataLst>
            </p:nvPr>
          </p:nvSpPr>
          <p:spPr bwMode="auto">
            <a:xfrm>
              <a:off x="973" y="822"/>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GB" sz="2000" b="1"/>
                <a:t>Describing management across hospitals</a:t>
              </a:r>
            </a:p>
          </p:txBody>
        </p:sp>
        <p:grpSp>
          <p:nvGrpSpPr>
            <p:cNvPr id="43021" name="Group 48"/>
            <p:cNvGrpSpPr>
              <a:grpSpLocks/>
            </p:cNvGrpSpPr>
            <p:nvPr/>
          </p:nvGrpSpPr>
          <p:grpSpPr bwMode="auto">
            <a:xfrm>
              <a:off x="554" y="770"/>
              <a:ext cx="343" cy="375"/>
              <a:chOff x="404" y="818"/>
              <a:chExt cx="343" cy="375"/>
            </a:xfrm>
          </p:grpSpPr>
          <p:sp>
            <p:nvSpPr>
              <p:cNvPr id="43022" name="Oval 49"/>
              <p:cNvSpPr>
                <a:spLocks noChangeArrowheads="1"/>
              </p:cNvSpPr>
              <p:nvPr>
                <p:custDataLst>
                  <p:tags r:id="rId7"/>
                </p:custDataLst>
              </p:nvPr>
            </p:nvSpPr>
            <p:spPr bwMode="gray">
              <a:xfrm rot="-772996">
                <a:off x="425" y="1046"/>
                <a:ext cx="284" cy="147"/>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2130" name="Oval 50"/>
              <p:cNvSpPr>
                <a:spLocks noChangeArrowheads="1"/>
              </p:cNvSpPr>
              <p:nvPr>
                <p:custDataLst>
                  <p:tags r:id="rId8"/>
                </p:custDataLst>
              </p:nvPr>
            </p:nvSpPr>
            <p:spPr bwMode="gray">
              <a:xfrm>
                <a:off x="404" y="818"/>
                <a:ext cx="343" cy="344"/>
              </a:xfrm>
              <a:prstGeom prst="ellipse">
                <a:avLst/>
              </a:prstGeom>
              <a:gradFill rotWithShape="1">
                <a:gsLst>
                  <a:gs pos="0">
                    <a:schemeClr val="accent1">
                      <a:gamma/>
                      <a:shade val="69804"/>
                      <a:invGamma/>
                    </a:schemeClr>
                  </a:gs>
                  <a:gs pos="100000">
                    <a:schemeClr val="accent1"/>
                  </a:gs>
                </a:gsLst>
                <a:lin ang="5400000" scaled="1"/>
              </a:gradFill>
              <a:ln w="9525">
                <a:noFill/>
                <a:round/>
                <a:headEnd/>
                <a:tailEnd/>
              </a:ln>
              <a:effectLst/>
            </p:spPr>
            <p:txBody>
              <a:bodyPr wrap="none" anchor="ctr"/>
              <a:lstStyle/>
              <a:p>
                <a:pPr>
                  <a:defRPr/>
                </a:pPr>
                <a:endParaRPr lang="en-US">
                  <a:cs typeface="+mn-cs"/>
                </a:endParaRPr>
              </a:p>
            </p:txBody>
          </p:sp>
          <p:sp>
            <p:nvSpPr>
              <p:cNvPr id="302131" name="Oval 51"/>
              <p:cNvSpPr>
                <a:spLocks noChangeArrowheads="1"/>
              </p:cNvSpPr>
              <p:nvPr>
                <p:custDataLst>
                  <p:tags r:id="rId9"/>
                </p:custDataLst>
              </p:nvPr>
            </p:nvSpPr>
            <p:spPr bwMode="gray">
              <a:xfrm>
                <a:off x="408" y="820"/>
                <a:ext cx="334" cy="333"/>
              </a:xfrm>
              <a:prstGeom prst="ellipse">
                <a:avLst/>
              </a:prstGeom>
              <a:gradFill rotWithShape="1">
                <a:gsLst>
                  <a:gs pos="0">
                    <a:schemeClr val="accent1">
                      <a:alpha val="0"/>
                    </a:schemeClr>
                  </a:gs>
                  <a:gs pos="100000">
                    <a:schemeClr val="accent1">
                      <a:gamma/>
                      <a:tint val="60392"/>
                      <a:invGamma/>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302132" name="Oval 52"/>
              <p:cNvSpPr>
                <a:spLocks noChangeArrowheads="1"/>
              </p:cNvSpPr>
              <p:nvPr>
                <p:custDataLst>
                  <p:tags r:id="rId10"/>
                </p:custDataLst>
              </p:nvPr>
            </p:nvSpPr>
            <p:spPr bwMode="gray">
              <a:xfrm>
                <a:off x="418" y="822"/>
                <a:ext cx="315" cy="313"/>
              </a:xfrm>
              <a:prstGeom prst="ellipse">
                <a:avLst/>
              </a:prstGeom>
              <a:gradFill rotWithShape="1">
                <a:gsLst>
                  <a:gs pos="0">
                    <a:schemeClr val="accent1">
                      <a:gamma/>
                      <a:shade val="95294"/>
                      <a:invGamma/>
                    </a:schemeClr>
                  </a:gs>
                  <a:gs pos="100000">
                    <a:schemeClr val="accent1">
                      <a:alpha val="4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302133" name="Oval 53"/>
              <p:cNvSpPr>
                <a:spLocks noChangeArrowheads="1"/>
              </p:cNvSpPr>
              <p:nvPr>
                <p:custDataLst>
                  <p:tags r:id="rId11"/>
                </p:custDataLst>
              </p:nvPr>
            </p:nvSpPr>
            <p:spPr bwMode="gray">
              <a:xfrm>
                <a:off x="434" y="826"/>
                <a:ext cx="282" cy="252"/>
              </a:xfrm>
              <a:prstGeom prst="ellipse">
                <a:avLst/>
              </a:prstGeom>
              <a:gradFill rotWithShape="1">
                <a:gsLst>
                  <a:gs pos="0">
                    <a:schemeClr val="accent1">
                      <a:gamma/>
                      <a:tint val="34902"/>
                      <a:invGamma/>
                    </a:schemeClr>
                  </a:gs>
                  <a:gs pos="100000">
                    <a:schemeClr val="accent1">
                      <a:alpha val="3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43027" name="Oval 54"/>
              <p:cNvSpPr>
                <a:spLocks noChangeArrowheads="1"/>
              </p:cNvSpPr>
              <p:nvPr>
                <p:custDataLst>
                  <p:tags r:id="rId12"/>
                </p:custDataLst>
              </p:nvPr>
            </p:nvSpPr>
            <p:spPr bwMode="gray">
              <a:xfrm>
                <a:off x="514" y="925"/>
                <a:ext cx="122" cy="12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895350">
                  <a:buClr>
                    <a:schemeClr val="tx2"/>
                  </a:buClr>
                </a:pPr>
                <a:r>
                  <a:rPr lang="en-GB" sz="2000" b="1"/>
                  <a:t>3</a:t>
                </a:r>
                <a:endParaRPr lang="en-GB" sz="2000" b="1">
                  <a:cs typeface="Arial Unicode MS" charset="0"/>
                </a:endParaRPr>
              </a:p>
            </p:txBody>
          </p:sp>
        </p:gr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30EB86A1-1E80-4D43-97B5-61A7DE6D4085}" type="slidenum">
              <a:rPr lang="en-US" sz="1000">
                <a:solidFill>
                  <a:schemeClr val="hlink"/>
                </a:solidFill>
              </a:rPr>
              <a:pPr eaLnBrk="1" hangingPunct="1"/>
              <a:t>17</a:t>
            </a:fld>
            <a:r>
              <a:rPr lang="en-US" sz="1000">
                <a:solidFill>
                  <a:schemeClr val="hlink"/>
                </a:solidFill>
              </a:rPr>
              <a:t> </a:t>
            </a:r>
          </a:p>
        </p:txBody>
      </p:sp>
      <p:graphicFrame>
        <p:nvGraphicFramePr>
          <p:cNvPr id="40962"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125" name="think-cell Slide" r:id="rId23" imgW="0" imgH="0" progId="TCLayout.ActiveDocument.1">
                  <p:embed/>
                </p:oleObj>
              </mc:Choice>
              <mc:Fallback>
                <p:oleObj name="think-cell Slide" r:id="rId23" imgW="0" imgH="0" progId="TCLayout.ActiveDocument.1">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5" name="Rectangle 3" hidden="1"/>
          <p:cNvSpPr>
            <a:spLocks noChangeArrowheads="1"/>
          </p:cNvSpPr>
          <p:nvPr>
            <p:custDataLst>
              <p:tags r:id="rId3"/>
            </p:custDataLst>
          </p:nvPr>
        </p:nvSpPr>
        <p:spPr bwMode="gray">
          <a:xfrm>
            <a:off x="0" y="0"/>
            <a:ext cx="158750" cy="158750"/>
          </a:xfrm>
          <a:prstGeom prst="rect">
            <a:avLst/>
          </a:prstGeom>
          <a:solidFill>
            <a:schemeClr val="accent1"/>
          </a:solidFill>
          <a:ln w="9525">
            <a:solidFill>
              <a:schemeClr val="tx1"/>
            </a:solidFill>
            <a:miter lim="800000"/>
            <a:headEnd/>
            <a:tailEnd/>
          </a:ln>
        </p:spPr>
        <p:txBody>
          <a:bodyPr wrap="none" lIns="0" tIns="0" rIns="0" bIns="0" anchor="ctr"/>
          <a:lstStyle/>
          <a:p>
            <a:pPr algn="ctr"/>
            <a:r>
              <a:rPr lang="en-GB" altLang="zh-CN" sz="1600" baseline="30000">
                <a:latin typeface="Helvetica 45 Light" pitchFamily="34" charset="0"/>
                <a:ea typeface="SimSun" pitchFamily="2" charset="-122"/>
                <a:cs typeface="Arial Unicode MS" charset="0"/>
              </a:rPr>
              <a:t>l</a:t>
            </a:r>
          </a:p>
        </p:txBody>
      </p:sp>
      <p:sp>
        <p:nvSpPr>
          <p:cNvPr id="40966" name="Rectangle 12"/>
          <p:cNvSpPr>
            <a:spLocks noGrp="1" noChangeArrowheads="1"/>
          </p:cNvSpPr>
          <p:nvPr>
            <p:ph type="title"/>
            <p:custDataLst>
              <p:tags r:id="rId4"/>
            </p:custDataLst>
          </p:nvPr>
        </p:nvSpPr>
        <p:spPr bwMode="gray"/>
        <p:txBody>
          <a:bodyPr/>
          <a:lstStyle/>
          <a:p>
            <a:pPr eaLnBrk="1" hangingPunct="1"/>
            <a:r>
              <a:rPr lang="en-GB" altLang="zh-CN" smtClean="0">
                <a:ea typeface="SimSun" pitchFamily="2" charset="-122"/>
              </a:rPr>
              <a:t>We interviewed almost 1,200 hospitals across 7 countries</a:t>
            </a:r>
          </a:p>
        </p:txBody>
      </p:sp>
      <p:graphicFrame>
        <p:nvGraphicFramePr>
          <p:cNvPr id="40963" name="Object 22"/>
          <p:cNvGraphicFramePr>
            <a:graphicFrameLocks/>
          </p:cNvGraphicFramePr>
          <p:nvPr>
            <p:custDataLst>
              <p:tags r:id="rId5"/>
            </p:custDataLst>
          </p:nvPr>
        </p:nvGraphicFramePr>
        <p:xfrm>
          <a:off x="3519488" y="1362075"/>
          <a:ext cx="3465512" cy="4770438"/>
        </p:xfrm>
        <a:graphic>
          <a:graphicData uri="http://schemas.openxmlformats.org/presentationml/2006/ole">
            <mc:AlternateContent xmlns:mc="http://schemas.openxmlformats.org/markup-compatibility/2006">
              <mc:Choice xmlns:v="urn:schemas-microsoft-com:vml" Requires="v">
                <p:oleObj spid="_x0000_s41126" name="Chart" r:id="rId24" imgW="3467010" imgH="4771948" progId="MSGraph.Chart.8">
                  <p:embed followColorScheme="full"/>
                </p:oleObj>
              </mc:Choice>
              <mc:Fallback>
                <p:oleObj name="Chart" r:id="rId24" imgW="3467010" imgH="4771948" progId="MSGraph.Chart.8">
                  <p:embed followColorScheme="full"/>
                  <p:pic>
                    <p:nvPicPr>
                      <p:cNvPr id="0" name="Object 22"/>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gray">
                      <a:xfrm>
                        <a:off x="3519488" y="1362075"/>
                        <a:ext cx="3465512" cy="477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7" name="Rectangle 43"/>
          <p:cNvSpPr>
            <a:spLocks noChangeArrowheads="1"/>
          </p:cNvSpPr>
          <p:nvPr>
            <p:custDataLst>
              <p:tags r:id="rId6"/>
            </p:custDataLst>
          </p:nvPr>
        </p:nvSpPr>
        <p:spPr bwMode="gray">
          <a:xfrm>
            <a:off x="2355850" y="3559175"/>
            <a:ext cx="55403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95350">
              <a:buClr>
                <a:schemeClr val="tx2"/>
              </a:buClr>
            </a:pPr>
            <a:r>
              <a:rPr lang="en-GB" sz="1800">
                <a:solidFill>
                  <a:srgbClr val="080808"/>
                </a:solidFill>
              </a:rPr>
              <a:t>Italy</a:t>
            </a:r>
          </a:p>
        </p:txBody>
      </p:sp>
      <p:sp>
        <p:nvSpPr>
          <p:cNvPr id="40968" name="Rectangle 49"/>
          <p:cNvSpPr>
            <a:spLocks noChangeArrowheads="1"/>
          </p:cNvSpPr>
          <p:nvPr>
            <p:custDataLst>
              <p:tags r:id="rId7"/>
            </p:custDataLst>
          </p:nvPr>
        </p:nvSpPr>
        <p:spPr bwMode="gray">
          <a:xfrm>
            <a:off x="2355850" y="5516563"/>
            <a:ext cx="10699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95350">
              <a:buClr>
                <a:schemeClr val="tx2"/>
              </a:buClr>
            </a:pPr>
            <a:r>
              <a:rPr lang="en-GB" sz="1800">
                <a:solidFill>
                  <a:srgbClr val="080808"/>
                </a:solidFill>
              </a:rPr>
              <a:t>Sweden</a:t>
            </a:r>
          </a:p>
        </p:txBody>
      </p:sp>
      <p:sp>
        <p:nvSpPr>
          <p:cNvPr id="40969" name="Rectangle 24"/>
          <p:cNvSpPr>
            <a:spLocks noChangeArrowheads="1"/>
          </p:cNvSpPr>
          <p:nvPr>
            <p:custDataLst>
              <p:tags r:id="rId8"/>
            </p:custDataLst>
          </p:nvPr>
        </p:nvSpPr>
        <p:spPr bwMode="gray">
          <a:xfrm>
            <a:off x="2355850" y="1601788"/>
            <a:ext cx="5857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95350">
              <a:buClr>
                <a:schemeClr val="tx2"/>
              </a:buClr>
            </a:pPr>
            <a:r>
              <a:rPr lang="en-GB" sz="1800">
                <a:solidFill>
                  <a:srgbClr val="080808"/>
                </a:solidFill>
              </a:rPr>
              <a:t>U.S.</a:t>
            </a:r>
          </a:p>
        </p:txBody>
      </p:sp>
      <p:sp>
        <p:nvSpPr>
          <p:cNvPr id="40970" name="Rectangle 26"/>
          <p:cNvSpPr>
            <a:spLocks noChangeArrowheads="1"/>
          </p:cNvSpPr>
          <p:nvPr>
            <p:custDataLst>
              <p:tags r:id="rId9"/>
            </p:custDataLst>
          </p:nvPr>
        </p:nvSpPr>
        <p:spPr bwMode="gray">
          <a:xfrm>
            <a:off x="2355850" y="2254250"/>
            <a:ext cx="5857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95350">
              <a:buClr>
                <a:schemeClr val="tx2"/>
              </a:buClr>
            </a:pPr>
            <a:r>
              <a:rPr lang="en-GB" sz="1800">
                <a:solidFill>
                  <a:srgbClr val="080808"/>
                </a:solidFill>
              </a:rPr>
              <a:t>U.K.</a:t>
            </a:r>
          </a:p>
        </p:txBody>
      </p:sp>
      <p:sp>
        <p:nvSpPr>
          <p:cNvPr id="40971" name="Rectangle 28"/>
          <p:cNvSpPr>
            <a:spLocks noChangeArrowheads="1"/>
          </p:cNvSpPr>
          <p:nvPr>
            <p:custDataLst>
              <p:tags r:id="rId10"/>
            </p:custDataLst>
          </p:nvPr>
        </p:nvSpPr>
        <p:spPr bwMode="gray">
          <a:xfrm>
            <a:off x="2355850" y="2906713"/>
            <a:ext cx="103822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95350">
              <a:buClr>
                <a:schemeClr val="tx2"/>
              </a:buClr>
            </a:pPr>
            <a:r>
              <a:rPr lang="en-GB" sz="1800">
                <a:solidFill>
                  <a:srgbClr val="080808"/>
                </a:solidFill>
              </a:rPr>
              <a:t>Canada</a:t>
            </a:r>
          </a:p>
        </p:txBody>
      </p:sp>
      <p:sp>
        <p:nvSpPr>
          <p:cNvPr id="40972" name="Text Box 15"/>
          <p:cNvSpPr txBox="1">
            <a:spLocks noChangeArrowheads="1"/>
          </p:cNvSpPr>
          <p:nvPr>
            <p:custDataLst>
              <p:tags r:id="rId11"/>
            </p:custDataLst>
          </p:nvPr>
        </p:nvSpPr>
        <p:spPr bwMode="gray">
          <a:xfrm>
            <a:off x="128588" y="595313"/>
            <a:ext cx="19970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4792" rIns="89583" bIns="44792">
            <a:spAutoFit/>
          </a:bodyPr>
          <a:lstStyle>
            <a:lvl1pPr marL="168275" indent="-168275" defTabSz="895350" eaLnBrk="0" hangingPunct="0">
              <a:defRPr sz="1200">
                <a:solidFill>
                  <a:schemeClr val="tx1"/>
                </a:solidFill>
                <a:latin typeface="Arial" charset="0"/>
                <a:cs typeface="Arial" charset="0"/>
              </a:defRPr>
            </a:lvl1pPr>
            <a:lvl2pPr marL="37931725" indent="-37474525" defTabSz="895350"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spcBef>
                <a:spcPct val="50000"/>
              </a:spcBef>
            </a:pPr>
            <a:r>
              <a:rPr lang="en-GB" sz="1600"/>
              <a:t>Number of interviews</a:t>
            </a:r>
            <a:endParaRPr lang="en-GB" sz="1600" baseline="30000"/>
          </a:p>
        </p:txBody>
      </p:sp>
      <p:pic>
        <p:nvPicPr>
          <p:cNvPr id="40973" name="Picture 16" descr="500px-Flag_of_Canada"/>
          <p:cNvPicPr>
            <a:picLocks noChangeAspect="1" noChangeArrowheads="1"/>
          </p:cNvPicPr>
          <p:nvPr>
            <p:custDataLst>
              <p:tags r:id="rId12"/>
            </p:custDataLst>
          </p:nvPr>
        </p:nvPicPr>
        <p:blipFill>
          <a:blip r:embed="rId26">
            <a:extLst>
              <a:ext uri="{28A0092B-C50C-407E-A947-70E740481C1C}">
                <a14:useLocalDpi xmlns:a14="http://schemas.microsoft.com/office/drawing/2010/main" val="0"/>
              </a:ext>
            </a:extLst>
          </a:blip>
          <a:srcRect/>
          <a:stretch>
            <a:fillRect/>
          </a:stretch>
        </p:blipFill>
        <p:spPr bwMode="auto">
          <a:xfrm>
            <a:off x="1544638" y="2936875"/>
            <a:ext cx="533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25" descr="fl00022_[1]"/>
          <p:cNvPicPr>
            <a:picLocks noChangeArrowheads="1"/>
          </p:cNvPicPr>
          <p:nvPr>
            <p:custDataLst>
              <p:tags r:id="rId13"/>
            </p:custDataLst>
          </p:nvPr>
        </p:nvPicPr>
        <p:blipFill>
          <a:blip r:embed="rId27">
            <a:extLst>
              <a:ext uri="{28A0092B-C50C-407E-A947-70E740481C1C}">
                <a14:useLocalDpi xmlns:a14="http://schemas.microsoft.com/office/drawing/2010/main" val="0"/>
              </a:ext>
            </a:extLst>
          </a:blip>
          <a:srcRect/>
          <a:stretch>
            <a:fillRect/>
          </a:stretch>
        </p:blipFill>
        <p:spPr bwMode="gray">
          <a:xfrm>
            <a:off x="1544638" y="1633538"/>
            <a:ext cx="533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26" descr="fl00268_[1]"/>
          <p:cNvPicPr>
            <a:picLocks noChangeArrowheads="1"/>
          </p:cNvPicPr>
          <p:nvPr>
            <p:custDataLst>
              <p:tags r:id="rId14"/>
            </p:custDataLst>
          </p:nvPr>
        </p:nvPicPr>
        <p:blipFill>
          <a:blip r:embed="rId28">
            <a:extLst>
              <a:ext uri="{28A0092B-C50C-407E-A947-70E740481C1C}">
                <a14:useLocalDpi xmlns:a14="http://schemas.microsoft.com/office/drawing/2010/main" val="0"/>
              </a:ext>
            </a:extLst>
          </a:blip>
          <a:srcRect/>
          <a:stretch>
            <a:fillRect/>
          </a:stretch>
        </p:blipFill>
        <p:spPr bwMode="gray">
          <a:xfrm flipH="1">
            <a:off x="1544638" y="2286000"/>
            <a:ext cx="5334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6" name="Rectangle 47"/>
          <p:cNvSpPr>
            <a:spLocks noChangeArrowheads="1"/>
          </p:cNvSpPr>
          <p:nvPr>
            <p:custDataLst>
              <p:tags r:id="rId15"/>
            </p:custDataLst>
          </p:nvPr>
        </p:nvSpPr>
        <p:spPr bwMode="gray">
          <a:xfrm>
            <a:off x="2355850" y="4864100"/>
            <a:ext cx="12207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95350">
              <a:buClr>
                <a:schemeClr val="tx2"/>
              </a:buClr>
            </a:pPr>
            <a:r>
              <a:rPr lang="en-GB" sz="1800">
                <a:solidFill>
                  <a:srgbClr val="080808"/>
                </a:solidFill>
              </a:rPr>
              <a:t>Germany</a:t>
            </a:r>
          </a:p>
        </p:txBody>
      </p:sp>
      <p:grpSp>
        <p:nvGrpSpPr>
          <p:cNvPr id="40977" name="Group 23"/>
          <p:cNvGrpSpPr>
            <a:grpSpLocks/>
          </p:cNvGrpSpPr>
          <p:nvPr/>
        </p:nvGrpSpPr>
        <p:grpSpPr bwMode="auto">
          <a:xfrm>
            <a:off x="1544638" y="4211638"/>
            <a:ext cx="1738312" cy="373062"/>
            <a:chOff x="973" y="3064"/>
            <a:chExt cx="1095" cy="235"/>
          </a:xfrm>
        </p:grpSpPr>
        <p:sp>
          <p:nvSpPr>
            <p:cNvPr id="40981" name="Rectangle 45"/>
            <p:cNvSpPr>
              <a:spLocks noChangeArrowheads="1"/>
            </p:cNvSpPr>
            <p:nvPr>
              <p:custDataLst>
                <p:tags r:id="rId19"/>
              </p:custDataLst>
            </p:nvPr>
          </p:nvSpPr>
          <p:spPr bwMode="gray">
            <a:xfrm>
              <a:off x="1484" y="3064"/>
              <a:ext cx="58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95350">
                <a:buClr>
                  <a:schemeClr val="tx2"/>
                </a:buClr>
              </a:pPr>
              <a:r>
                <a:rPr lang="en-GB" sz="1800">
                  <a:solidFill>
                    <a:srgbClr val="080808"/>
                  </a:solidFill>
                </a:rPr>
                <a:t>France</a:t>
              </a:r>
            </a:p>
          </p:txBody>
        </p:sp>
        <p:pic>
          <p:nvPicPr>
            <p:cNvPr id="40982" name="Picture 27" descr="fl00036_[1]"/>
            <p:cNvPicPr>
              <a:picLocks noChangeArrowheads="1"/>
            </p:cNvPicPr>
            <p:nvPr>
              <p:custDataLst>
                <p:tags r:id="rId20"/>
              </p:custDataLst>
            </p:nvPr>
          </p:nvPicPr>
          <p:blipFill>
            <a:blip r:embed="rId29">
              <a:extLst>
                <a:ext uri="{28A0092B-C50C-407E-A947-70E740481C1C}">
                  <a14:useLocalDpi xmlns:a14="http://schemas.microsoft.com/office/drawing/2010/main" val="0"/>
                </a:ext>
              </a:extLst>
            </a:blip>
            <a:srcRect/>
            <a:stretch>
              <a:fillRect/>
            </a:stretch>
          </p:blipFill>
          <p:spPr bwMode="gray">
            <a:xfrm>
              <a:off x="973" y="3083"/>
              <a:ext cx="33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78" name="Picture 28" descr="fl00255_[1]"/>
          <p:cNvPicPr>
            <a:picLocks noChangeArrowheads="1"/>
          </p:cNvPicPr>
          <p:nvPr>
            <p:custDataLst>
              <p:tags r:id="rId16"/>
            </p:custDataLst>
          </p:nvPr>
        </p:nvPicPr>
        <p:blipFill>
          <a:blip r:embed="rId30">
            <a:extLst>
              <a:ext uri="{28A0092B-C50C-407E-A947-70E740481C1C}">
                <a14:useLocalDpi xmlns:a14="http://schemas.microsoft.com/office/drawing/2010/main" val="0"/>
              </a:ext>
            </a:extLst>
          </a:blip>
          <a:srcRect/>
          <a:stretch>
            <a:fillRect/>
          </a:stretch>
        </p:blipFill>
        <p:spPr bwMode="gray">
          <a:xfrm flipH="1">
            <a:off x="1544638" y="4883150"/>
            <a:ext cx="533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29" descr="fl00263_[1]"/>
          <p:cNvPicPr>
            <a:picLocks noChangeArrowheads="1"/>
          </p:cNvPicPr>
          <p:nvPr>
            <p:custDataLst>
              <p:tags r:id="rId17"/>
            </p:custDataLst>
          </p:nvPr>
        </p:nvPicPr>
        <p:blipFill>
          <a:blip r:embed="rId31">
            <a:extLst>
              <a:ext uri="{28A0092B-C50C-407E-A947-70E740481C1C}">
                <a14:useLocalDpi xmlns:a14="http://schemas.microsoft.com/office/drawing/2010/main" val="0"/>
              </a:ext>
            </a:extLst>
          </a:blip>
          <a:srcRect/>
          <a:stretch>
            <a:fillRect/>
          </a:stretch>
        </p:blipFill>
        <p:spPr bwMode="gray">
          <a:xfrm>
            <a:off x="1544638" y="5548313"/>
            <a:ext cx="5334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22" descr="fl00046_[1]"/>
          <p:cNvPicPr>
            <a:picLocks noChangeArrowheads="1"/>
          </p:cNvPicPr>
          <p:nvPr>
            <p:custDataLst>
              <p:tags r:id="rId18"/>
            </p:custDataLst>
          </p:nvPr>
        </p:nvPicPr>
        <p:blipFill>
          <a:blip r:embed="rId32">
            <a:extLst>
              <a:ext uri="{28A0092B-C50C-407E-A947-70E740481C1C}">
                <a14:useLocalDpi xmlns:a14="http://schemas.microsoft.com/office/drawing/2010/main" val="0"/>
              </a:ext>
            </a:extLst>
          </a:blip>
          <a:srcRect/>
          <a:stretch>
            <a:fillRect/>
          </a:stretch>
        </p:blipFill>
        <p:spPr bwMode="gray">
          <a:xfrm>
            <a:off x="1544638" y="3589338"/>
            <a:ext cx="533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1"/>
          <p:cNvSpPr>
            <a:spLocks noGrp="1"/>
          </p:cNvSpPr>
          <p:nvPr>
            <p:ph type="sldNum" sz="quarter" idx="10"/>
          </p:nvPr>
        </p:nvSpPr>
        <p:spPr>
          <a:xfrm>
            <a:off x="8545513" y="6435725"/>
            <a:ext cx="195262" cy="15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0040BE40-FDB5-4885-A8E5-6249E1CA5649}" type="slidenum">
              <a:rPr lang="en-US" sz="1000">
                <a:solidFill>
                  <a:schemeClr val="hlink"/>
                </a:solidFill>
              </a:rPr>
              <a:pPr eaLnBrk="1" hangingPunct="1"/>
              <a:t>18</a:t>
            </a:fld>
            <a:r>
              <a:rPr lang="en-US" sz="1000">
                <a:solidFill>
                  <a:schemeClr val="hlink"/>
                </a:solidFill>
              </a:rPr>
              <a:t> </a:t>
            </a:r>
          </a:p>
        </p:txBody>
      </p:sp>
      <p:sp>
        <p:nvSpPr>
          <p:cNvPr id="45060" name="Slide Number Placeholder 2"/>
          <p:cNvSpPr txBox="1">
            <a:spLocks noGrp="1"/>
          </p:cNvSpPr>
          <p:nvPr/>
        </p:nvSpPr>
        <p:spPr bwMode="auto">
          <a:xfrm>
            <a:off x="8545513" y="6435725"/>
            <a:ext cx="1952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402E3CF8-1B7F-4485-9E65-9A38F0BE7CB7}" type="slidenum">
              <a:rPr lang="en-US" sz="1000">
                <a:solidFill>
                  <a:schemeClr val="hlink"/>
                </a:solidFill>
              </a:rPr>
              <a:pPr eaLnBrk="1" hangingPunct="1"/>
              <a:t>18</a:t>
            </a:fld>
            <a:r>
              <a:rPr lang="en-US" sz="1000">
                <a:solidFill>
                  <a:schemeClr val="hlink"/>
                </a:solidFill>
              </a:rPr>
              <a:t> </a:t>
            </a:r>
          </a:p>
        </p:txBody>
      </p:sp>
      <p:graphicFrame>
        <p:nvGraphicFramePr>
          <p:cNvPr id="45058"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5142" name="think-cell Slide" r:id="rId13" imgW="0" imgH="0" progId="TCLayout.ActiveDocument.1">
                  <p:embed/>
                </p:oleObj>
              </mc:Choice>
              <mc:Fallback>
                <p:oleObj name="think-cell Slide" r:id="rId13" imgW="0" imgH="0" progId="TCLayout.ActiveDocument.1">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1" name="Rectangle 32"/>
          <p:cNvSpPr>
            <a:spLocks noGrp="1" noChangeArrowheads="1"/>
          </p:cNvSpPr>
          <p:nvPr>
            <p:ph type="title" idx="4294967295"/>
            <p:custDataLst>
              <p:tags r:id="rId3"/>
            </p:custDataLst>
          </p:nvPr>
        </p:nvSpPr>
        <p:spPr>
          <a:xfrm>
            <a:off x="119063" y="230188"/>
            <a:ext cx="8618537" cy="738664"/>
          </a:xfrm>
        </p:spPr>
        <p:txBody>
          <a:bodyPr/>
          <a:lstStyle/>
          <a:p>
            <a:pPr eaLnBrk="1" hangingPunct="1"/>
            <a:r>
              <a:rPr lang="en-GB" dirty="0" smtClean="0"/>
              <a:t>We found good management is strongly correlated with better clinical and financial performance</a:t>
            </a:r>
            <a:endParaRPr lang="en-US" dirty="0" smtClean="0"/>
          </a:p>
        </p:txBody>
      </p:sp>
      <p:sp>
        <p:nvSpPr>
          <p:cNvPr id="45062" name="Rectangle 7"/>
          <p:cNvSpPr>
            <a:spLocks noChangeArrowheads="1"/>
          </p:cNvSpPr>
          <p:nvPr>
            <p:custDataLst>
              <p:tags r:id="rId4"/>
            </p:custDataLst>
          </p:nvPr>
        </p:nvSpPr>
        <p:spPr bwMode="gray">
          <a:xfrm>
            <a:off x="292100" y="1295400"/>
            <a:ext cx="8039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US" sz="2000" b="1">
                <a:solidFill>
                  <a:srgbClr val="080808"/>
                </a:solidFill>
              </a:rPr>
              <a:t>A one point increase in management practice is associated with:</a:t>
            </a:r>
            <a:endParaRPr lang="en-GB" sz="2000" b="1">
              <a:solidFill>
                <a:srgbClr val="080808"/>
              </a:solidFill>
            </a:endParaRPr>
          </a:p>
        </p:txBody>
      </p:sp>
      <p:grpSp>
        <p:nvGrpSpPr>
          <p:cNvPr id="45063" name="Group 12"/>
          <p:cNvGrpSpPr>
            <a:grpSpLocks/>
          </p:cNvGrpSpPr>
          <p:nvPr/>
        </p:nvGrpSpPr>
        <p:grpSpPr bwMode="auto">
          <a:xfrm>
            <a:off x="277813" y="4242477"/>
            <a:ext cx="8121650" cy="2008188"/>
            <a:chOff x="285750" y="3962400"/>
            <a:chExt cx="8121650" cy="2008188"/>
          </a:xfrm>
        </p:grpSpPr>
        <p:sp>
          <p:nvSpPr>
            <p:cNvPr id="45068" name="Rectangle 13"/>
            <p:cNvSpPr>
              <a:spLocks noChangeArrowheads="1"/>
            </p:cNvSpPr>
            <p:nvPr>
              <p:custDataLst>
                <p:tags r:id="rId8"/>
              </p:custDataLst>
            </p:nvPr>
          </p:nvSpPr>
          <p:spPr bwMode="auto">
            <a:xfrm>
              <a:off x="285750" y="3962400"/>
              <a:ext cx="8045450" cy="20081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5069" name="Rectangle 286"/>
            <p:cNvSpPr>
              <a:spLocks noChangeArrowheads="1"/>
            </p:cNvSpPr>
            <p:nvPr>
              <p:custDataLst>
                <p:tags r:id="rId9"/>
              </p:custDataLst>
            </p:nvPr>
          </p:nvSpPr>
          <p:spPr bwMode="auto">
            <a:xfrm>
              <a:off x="466725" y="4546600"/>
              <a:ext cx="793591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93675" lvl="1" indent="-192088" defTabSz="895350">
                <a:spcBef>
                  <a:spcPct val="20000"/>
                </a:spcBef>
                <a:buClr>
                  <a:schemeClr val="tx2"/>
                </a:buClr>
                <a:buSzPct val="125000"/>
                <a:buFont typeface="Arial Unicode MS" charset="0"/>
                <a:buChar char="▪"/>
              </a:pPr>
              <a:r>
                <a:rPr lang="en-US" sz="2000">
                  <a:solidFill>
                    <a:srgbClr val="080808"/>
                  </a:solidFill>
                </a:rPr>
                <a:t>7% reduction in risk adjusted 30 days AMI mortality rates</a:t>
              </a:r>
              <a:r>
                <a:rPr lang="en-US" sz="2000" baseline="30000">
                  <a:solidFill>
                    <a:srgbClr val="080808"/>
                  </a:solidFill>
                </a:rPr>
                <a:t>1</a:t>
              </a:r>
            </a:p>
            <a:p>
              <a:pPr marL="193675" lvl="1" indent="-192088" defTabSz="895350">
                <a:spcBef>
                  <a:spcPct val="20000"/>
                </a:spcBef>
                <a:buClr>
                  <a:schemeClr val="tx2"/>
                </a:buClr>
                <a:buSzPct val="125000"/>
                <a:buFont typeface="Arial Unicode MS" charset="0"/>
                <a:buChar char="▪"/>
              </a:pPr>
              <a:r>
                <a:rPr lang="en-US" sz="2000">
                  <a:solidFill>
                    <a:srgbClr val="080808"/>
                  </a:solidFill>
                </a:rPr>
                <a:t>14% increase in EBITDA per bed</a:t>
              </a:r>
            </a:p>
            <a:p>
              <a:pPr marL="193675" lvl="1" indent="-192088" defTabSz="895350">
                <a:spcBef>
                  <a:spcPct val="20000"/>
                </a:spcBef>
                <a:buClr>
                  <a:schemeClr val="tx2"/>
                </a:buClr>
                <a:buSzPct val="125000"/>
                <a:buFont typeface="Arial Unicode MS" charset="0"/>
                <a:buChar char="▪"/>
              </a:pPr>
              <a:r>
                <a:rPr lang="en-US" sz="2000">
                  <a:solidFill>
                    <a:srgbClr val="080808"/>
                  </a:solidFill>
                </a:rPr>
                <a:t>0.8 increase in the percentage of people that would recommend the hospital</a:t>
              </a:r>
              <a:endParaRPr lang="en-GB" sz="2000">
                <a:solidFill>
                  <a:srgbClr val="080808"/>
                </a:solidFill>
              </a:endParaRPr>
            </a:p>
          </p:txBody>
        </p:sp>
        <p:sp>
          <p:nvSpPr>
            <p:cNvPr id="45070" name="Rectangle 15"/>
            <p:cNvSpPr>
              <a:spLocks noChangeArrowheads="1"/>
            </p:cNvSpPr>
            <p:nvPr>
              <p:custDataLst>
                <p:tags r:id="rId10"/>
              </p:custDataLst>
            </p:nvPr>
          </p:nvSpPr>
          <p:spPr bwMode="gray">
            <a:xfrm>
              <a:off x="463550" y="4114800"/>
              <a:ext cx="7943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US" sz="2000" b="1">
                  <a:solidFill>
                    <a:schemeClr val="tx2"/>
                  </a:solidFill>
                </a:rPr>
                <a:t>US Hospitals</a:t>
              </a:r>
            </a:p>
          </p:txBody>
        </p:sp>
      </p:grpSp>
      <p:grpSp>
        <p:nvGrpSpPr>
          <p:cNvPr id="45064" name="Group 13"/>
          <p:cNvGrpSpPr>
            <a:grpSpLocks/>
          </p:cNvGrpSpPr>
          <p:nvPr/>
        </p:nvGrpSpPr>
        <p:grpSpPr bwMode="auto">
          <a:xfrm>
            <a:off x="285750" y="1838727"/>
            <a:ext cx="8124825" cy="2008187"/>
            <a:chOff x="285750" y="1674813"/>
            <a:chExt cx="8124825" cy="2008187"/>
          </a:xfrm>
        </p:grpSpPr>
        <p:sp>
          <p:nvSpPr>
            <p:cNvPr id="45065" name="Rectangle 14"/>
            <p:cNvSpPr>
              <a:spLocks noChangeArrowheads="1"/>
            </p:cNvSpPr>
            <p:nvPr>
              <p:custDataLst>
                <p:tags r:id="rId5"/>
              </p:custDataLst>
            </p:nvPr>
          </p:nvSpPr>
          <p:spPr bwMode="auto">
            <a:xfrm>
              <a:off x="285750" y="1674813"/>
              <a:ext cx="8045450" cy="20081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5066" name="Rectangle 12"/>
            <p:cNvSpPr>
              <a:spLocks noChangeArrowheads="1"/>
            </p:cNvSpPr>
            <p:nvPr>
              <p:custDataLst>
                <p:tags r:id="rId6"/>
              </p:custDataLst>
            </p:nvPr>
          </p:nvSpPr>
          <p:spPr bwMode="gray">
            <a:xfrm>
              <a:off x="466725" y="1819275"/>
              <a:ext cx="7943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US" sz="2000" b="1">
                  <a:solidFill>
                    <a:schemeClr val="tx2"/>
                  </a:solidFill>
                </a:rPr>
                <a:t>UK Hospitals</a:t>
              </a:r>
            </a:p>
          </p:txBody>
        </p:sp>
        <p:sp>
          <p:nvSpPr>
            <p:cNvPr id="45067" name="Rectangle 286"/>
            <p:cNvSpPr>
              <a:spLocks noChangeArrowheads="1"/>
            </p:cNvSpPr>
            <p:nvPr>
              <p:custDataLst>
                <p:tags r:id="rId7"/>
              </p:custDataLst>
            </p:nvPr>
          </p:nvSpPr>
          <p:spPr bwMode="auto">
            <a:xfrm>
              <a:off x="463550" y="2266950"/>
              <a:ext cx="7558088"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93675" lvl="1" indent="-192088" defTabSz="895350">
                <a:spcBef>
                  <a:spcPct val="20000"/>
                </a:spcBef>
                <a:buClr>
                  <a:schemeClr val="tx2"/>
                </a:buClr>
                <a:buSzPct val="125000"/>
                <a:buFont typeface="Arial Unicode MS" charset="0"/>
                <a:buChar char="▪"/>
              </a:pPr>
              <a:r>
                <a:rPr lang="en-US" sz="2000">
                  <a:solidFill>
                    <a:srgbClr val="080808"/>
                  </a:solidFill>
                </a:rPr>
                <a:t>6.5% reduction in risk adjusted 30 days AMI mortality rates</a:t>
              </a:r>
            </a:p>
            <a:p>
              <a:pPr marL="193675" lvl="1" indent="-192088" defTabSz="895350">
                <a:spcBef>
                  <a:spcPct val="20000"/>
                </a:spcBef>
                <a:buClr>
                  <a:schemeClr val="tx2"/>
                </a:buClr>
                <a:buSzPct val="125000"/>
                <a:buFont typeface="Arial Unicode MS" charset="0"/>
                <a:buChar char="▪"/>
              </a:pPr>
              <a:r>
                <a:rPr lang="en-GB" sz="2000">
                  <a:solidFill>
                    <a:srgbClr val="080808"/>
                  </a:solidFill>
                </a:rPr>
                <a:t>33% increase in income per bed</a:t>
              </a:r>
            </a:p>
            <a:p>
              <a:pPr marL="193675" lvl="1" indent="-192088" defTabSz="895350">
                <a:spcBef>
                  <a:spcPct val="20000"/>
                </a:spcBef>
                <a:buClr>
                  <a:schemeClr val="tx2"/>
                </a:buClr>
                <a:buSzPct val="125000"/>
                <a:buFont typeface="Arial Unicode MS" charset="0"/>
                <a:buChar char="▪"/>
              </a:pPr>
              <a:r>
                <a:rPr lang="en-US" sz="2000">
                  <a:solidFill>
                    <a:srgbClr val="080808"/>
                  </a:solidFill>
                </a:rPr>
                <a:t>20% increase in the probability that the hospital is above average in terms of patients satisfaction</a:t>
              </a:r>
              <a:endParaRPr lang="en-GB" sz="2000">
                <a:solidFill>
                  <a:srgbClr val="080808"/>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71463" y="230188"/>
            <a:ext cx="8618537" cy="738664"/>
          </a:xfrm>
        </p:spPr>
        <p:txBody>
          <a:bodyPr/>
          <a:lstStyle/>
          <a:p>
            <a:pPr eaLnBrk="1" hangingPunct="1"/>
            <a:r>
              <a:rPr lang="en-US" dirty="0" smtClean="0"/>
              <a:t>Big picture question is does management matter in healthcare – can better management save lives?</a:t>
            </a:r>
            <a:endParaRPr lang="en-US" dirty="0" smtClean="0"/>
          </a:p>
        </p:txBody>
      </p:sp>
      <p:sp>
        <p:nvSpPr>
          <p:cNvPr id="17411" name="Content Placeholder 2"/>
          <p:cNvSpPr>
            <a:spLocks noGrp="1"/>
          </p:cNvSpPr>
          <p:nvPr>
            <p:ph idx="1"/>
          </p:nvPr>
        </p:nvSpPr>
        <p:spPr>
          <a:xfrm>
            <a:off x="271463" y="1377092"/>
            <a:ext cx="8689975" cy="2241550"/>
          </a:xfrm>
        </p:spPr>
        <p:txBody>
          <a:bodyPr/>
          <a:lstStyle/>
          <a:p>
            <a:pPr marL="0" indent="0" eaLnBrk="1" hangingPunct="1"/>
            <a:r>
              <a:rPr lang="en-US" sz="2400" dirty="0" smtClean="0"/>
              <a:t>Literature on management generally poor – case studies</a:t>
            </a:r>
          </a:p>
          <a:p>
            <a:pPr marL="0" indent="0" eaLnBrk="1" hangingPunct="1"/>
            <a:endParaRPr lang="en-US" sz="2400" dirty="0"/>
          </a:p>
          <a:p>
            <a:pPr marL="0" indent="0" eaLnBrk="1" hangingPunct="1"/>
            <a:r>
              <a:rPr lang="en-US" sz="2400" dirty="0" smtClean="0"/>
              <a:t>As a result very mixed views:</a:t>
            </a:r>
          </a:p>
          <a:p>
            <a:pPr eaLnBrk="1" hangingPunct="1">
              <a:buFont typeface="Arial" pitchFamily="34" charset="0"/>
              <a:buChar char="•"/>
            </a:pPr>
            <a:r>
              <a:rPr lang="en-US" sz="2400" dirty="0" smtClean="0"/>
              <a:t>Some believe management drives everything (believers)</a:t>
            </a:r>
          </a:p>
          <a:p>
            <a:pPr eaLnBrk="1" hangingPunct="1">
              <a:buFont typeface="Arial" pitchFamily="34" charset="0"/>
              <a:buChar char="•"/>
            </a:pPr>
            <a:r>
              <a:rPr lang="en-US" sz="2400" dirty="0" smtClean="0"/>
              <a:t>Others believe it doesn’t matter (skeptics)</a:t>
            </a:r>
            <a:endParaRPr lang="en-US" sz="2400" dirty="0"/>
          </a:p>
          <a:p>
            <a:pPr eaLnBrk="1" hangingPunct="1">
              <a:buFont typeface="Arial" pitchFamily="34" charset="0"/>
              <a:buChar char="•"/>
            </a:pPr>
            <a:endParaRPr lang="en-US" sz="2400" dirty="0" smtClean="0"/>
          </a:p>
          <a:p>
            <a:pPr marL="0" indent="0" eaLnBrk="1" hangingPunct="1"/>
            <a:r>
              <a:rPr lang="en-US" sz="2400" dirty="0" smtClean="0"/>
              <a:t>We wanted to gather large sample international data and test the relevance of management for performance</a:t>
            </a:r>
          </a:p>
          <a:p>
            <a:pPr marL="0" indent="0" eaLnBrk="1" hangingPunct="1"/>
            <a:endParaRPr lang="en-US" sz="2400" dirty="0"/>
          </a:p>
          <a:p>
            <a:pPr marL="0" indent="0" eaLnBrk="1" hangingPunct="1"/>
            <a:r>
              <a:rPr lang="en-US" sz="2400" dirty="0" smtClean="0"/>
              <a:t>This slide deck shows some of the first steps</a:t>
            </a:r>
          </a:p>
          <a:p>
            <a:pPr marL="0" indent="0" eaLnBrk="1" hangingPunct="1"/>
            <a:r>
              <a:rPr lang="en-US" sz="2400" dirty="0"/>
              <a:t> </a:t>
            </a:r>
            <a:endParaRPr lang="en-US" sz="2400" dirty="0" smtClean="0"/>
          </a:p>
          <a:p>
            <a:pPr marL="0" indent="0" eaLnBrk="1" hangingPunct="1"/>
            <a:endParaRPr lang="en-US" sz="2400" dirty="0" smtClean="0"/>
          </a:p>
        </p:txBody>
      </p:sp>
      <p:sp>
        <p:nvSpPr>
          <p:cNvPr id="174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F85EAA33-8E65-4DF0-B091-3C5D73233447}" type="slidenum">
              <a:rPr lang="en-US" sz="1000">
                <a:solidFill>
                  <a:schemeClr val="hlink"/>
                </a:solidFill>
              </a:rPr>
              <a:pPr eaLnBrk="1" hangingPunct="1"/>
              <a:t>1</a:t>
            </a:fld>
            <a:r>
              <a:rPr lang="en-US" sz="1000">
                <a:solidFill>
                  <a:schemeClr val="hlink"/>
                </a:solidFill>
              </a:rPr>
              <a:t> </a:t>
            </a:r>
          </a:p>
        </p:txBody>
      </p:sp>
    </p:spTree>
    <p:extLst>
      <p:ext uri="{BB962C8B-B14F-4D97-AF65-F5344CB8AC3E}">
        <p14:creationId xmlns:p14="http://schemas.microsoft.com/office/powerpoint/2010/main" val="2261145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p:cNvSpPr>
            <a:spLocks noGrp="1"/>
          </p:cNvSpPr>
          <p:nvPr>
            <p:ph type="sldNum" sz="quarter" idx="10"/>
          </p:nvPr>
        </p:nvSpPr>
        <p:spPr/>
        <p:txBody>
          <a:bodyPr/>
          <a:lstStyle/>
          <a:p>
            <a:fld id="{AE7DC523-FB39-40A5-A25A-D319676E2BEB}" type="slidenum">
              <a:rPr lang="en-US"/>
              <a:pPr/>
              <a:t>19</a:t>
            </a:fld>
            <a:r>
              <a:rPr lang="en-US"/>
              <a:t> </a:t>
            </a:r>
          </a:p>
        </p:txBody>
      </p:sp>
      <p:graphicFrame>
        <p:nvGraphicFramePr>
          <p:cNvPr id="93186" name="Rectangle 29"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0480" name="think-cell Slide" r:id="rId18" imgW="0" imgH="0" progId="TCLayout.ActiveDocument.1">
                  <p:embed/>
                </p:oleObj>
              </mc:Choice>
              <mc:Fallback>
                <p:oleObj name="think-cell Slide" r:id="rId18"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187" name="Rectangle 11" hidden="1"/>
          <p:cNvSpPr>
            <a:spLocks noChangeArrowheads="1"/>
          </p:cNvSpPr>
          <p:nvPr>
            <p:custDataLst>
              <p:tags r:id="rId3"/>
            </p:custDataLst>
          </p:nvPr>
        </p:nvSpPr>
        <p:spPr bwMode="auto">
          <a:xfrm>
            <a:off x="0" y="0"/>
            <a:ext cx="158750" cy="158750"/>
          </a:xfrm>
          <a:prstGeom prst="rect">
            <a:avLst/>
          </a:prstGeom>
          <a:solidFill>
            <a:schemeClr val="accent1"/>
          </a:solidFill>
          <a:ln w="9525">
            <a:solidFill>
              <a:schemeClr val="tx1"/>
            </a:solidFill>
            <a:miter lim="800000"/>
            <a:headEnd/>
            <a:tailEnd/>
          </a:ln>
        </p:spPr>
        <p:txBody>
          <a:bodyPr wrap="none" lIns="0" tIns="0" rIns="0" bIns="0" anchor="ctr"/>
          <a:lstStyle/>
          <a:p>
            <a:pPr algn="ctr"/>
            <a:r>
              <a:rPr lang="en-US" sz="1800">
                <a:cs typeface="Arial" charset="0"/>
              </a:rPr>
              <a:t>0</a:t>
            </a:r>
          </a:p>
        </p:txBody>
      </p:sp>
      <p:sp>
        <p:nvSpPr>
          <p:cNvPr id="93200" name="Rectangle 16"/>
          <p:cNvSpPr>
            <a:spLocks noGrp="1" noChangeArrowheads="1"/>
          </p:cNvSpPr>
          <p:nvPr>
            <p:ph type="title"/>
            <p:custDataLst>
              <p:tags r:id="rId4"/>
            </p:custDataLst>
          </p:nvPr>
        </p:nvSpPr>
        <p:spPr>
          <a:xfrm>
            <a:off x="119063" y="230188"/>
            <a:ext cx="8618537" cy="730250"/>
          </a:xfrm>
        </p:spPr>
        <p:txBody>
          <a:bodyPr/>
          <a:lstStyle/>
          <a:p>
            <a:r>
              <a:rPr lang="en-US"/>
              <a:t>There is a strong relationship between management practice and health outcomes</a:t>
            </a:r>
          </a:p>
        </p:txBody>
      </p:sp>
      <p:graphicFrame>
        <p:nvGraphicFramePr>
          <p:cNvPr id="93192" name="Object 36"/>
          <p:cNvGraphicFramePr>
            <a:graphicFrameLocks/>
          </p:cNvGraphicFramePr>
          <p:nvPr>
            <p:custDataLst>
              <p:tags r:id="rId5"/>
            </p:custDataLst>
          </p:nvPr>
        </p:nvGraphicFramePr>
        <p:xfrm>
          <a:off x="788988" y="2533650"/>
          <a:ext cx="7399337" cy="2627313"/>
        </p:xfrm>
        <a:graphic>
          <a:graphicData uri="http://schemas.openxmlformats.org/presentationml/2006/ole">
            <mc:AlternateContent xmlns:mc="http://schemas.openxmlformats.org/markup-compatibility/2006">
              <mc:Choice xmlns:v="urn:schemas-microsoft-com:vml" Requires="v">
                <p:oleObj spid="_x0000_s100481" name="Chart" r:id="rId19" imgW="7400976" imgH="2628990" progId="MSGraph.Chart.8">
                  <p:embed followColorScheme="full"/>
                </p:oleObj>
              </mc:Choice>
              <mc:Fallback>
                <p:oleObj name="Chart" r:id="rId19" imgW="7400976" imgH="2628990" progId="MSGraph.Chart.8">
                  <p:embed followColorScheme="full"/>
                  <p:pic>
                    <p:nvPicPr>
                      <p:cNvPr id="0" name=""/>
                      <p:cNvPicPr>
                        <a:picLocks noChangeArrowheads="1"/>
                      </p:cNvPicPr>
                      <p:nvPr/>
                    </p:nvPicPr>
                    <p:blipFill>
                      <a:blip r:embed="rId20"/>
                      <a:srcRect/>
                      <a:stretch>
                        <a:fillRect/>
                      </a:stretch>
                    </p:blipFill>
                    <p:spPr bwMode="auto">
                      <a:xfrm>
                        <a:off x="788988" y="2533650"/>
                        <a:ext cx="7399337" cy="262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194" name="Rectangle 286"/>
          <p:cNvSpPr>
            <a:spLocks noChangeArrowheads="1"/>
          </p:cNvSpPr>
          <p:nvPr>
            <p:custDataLst>
              <p:tags r:id="rId6"/>
            </p:custDataLst>
          </p:nvPr>
        </p:nvSpPr>
        <p:spPr bwMode="auto">
          <a:xfrm>
            <a:off x="3021013" y="5178425"/>
            <a:ext cx="1155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895350">
              <a:buClr>
                <a:schemeClr val="tx2"/>
              </a:buClr>
            </a:pPr>
            <a:r>
              <a:rPr lang="en-US" sz="1800">
                <a:cs typeface="Arial" charset="0"/>
              </a:rPr>
              <a:t>3</a:t>
            </a:r>
            <a:r>
              <a:rPr lang="en-US" sz="1800" baseline="30000">
                <a:cs typeface="Arial" charset="0"/>
              </a:rPr>
              <a:t>rd</a:t>
            </a:r>
            <a:r>
              <a:rPr lang="en-US" sz="1800">
                <a:cs typeface="Arial" charset="0"/>
              </a:rPr>
              <a:t> quartile</a:t>
            </a:r>
          </a:p>
        </p:txBody>
      </p:sp>
      <p:sp>
        <p:nvSpPr>
          <p:cNvPr id="93214" name="Rectangle 30"/>
          <p:cNvSpPr>
            <a:spLocks noChangeArrowheads="1"/>
          </p:cNvSpPr>
          <p:nvPr>
            <p:custDataLst>
              <p:tags r:id="rId7"/>
            </p:custDataLst>
          </p:nvPr>
        </p:nvSpPr>
        <p:spPr bwMode="auto">
          <a:xfrm>
            <a:off x="3443288" y="3633788"/>
            <a:ext cx="311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8575" tIns="0" rIns="28575" bIns="0" anchor="b"/>
          <a:lstStyle/>
          <a:p>
            <a:pPr algn="ctr" defTabSz="895350">
              <a:buClr>
                <a:schemeClr val="tx2"/>
              </a:buClr>
            </a:pPr>
            <a:fld id="{C7322D1D-4C41-4EF8-8B48-8850F9146D6F}" type="datetime'''''''''''''''''9''''''''''''''5'''">
              <a:rPr lang="en-US" sz="1800">
                <a:cs typeface="Arial" charset="0"/>
              </a:rPr>
              <a:pPr algn="ctr" defTabSz="895350">
                <a:buClr>
                  <a:schemeClr val="tx2"/>
                </a:buClr>
              </a:pPr>
              <a:t>95</a:t>
            </a:fld>
            <a:endParaRPr lang="en-US" sz="1800">
              <a:cs typeface="Arial" charset="0"/>
            </a:endParaRPr>
          </a:p>
        </p:txBody>
      </p:sp>
      <p:sp>
        <p:nvSpPr>
          <p:cNvPr id="93197" name="Rectangle 286"/>
          <p:cNvSpPr>
            <a:spLocks noChangeArrowheads="1"/>
          </p:cNvSpPr>
          <p:nvPr>
            <p:custDataLst>
              <p:tags r:id="rId8"/>
            </p:custDataLst>
          </p:nvPr>
        </p:nvSpPr>
        <p:spPr bwMode="auto">
          <a:xfrm>
            <a:off x="1019175" y="5178425"/>
            <a:ext cx="154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895350">
              <a:buClr>
                <a:schemeClr val="tx2"/>
              </a:buClr>
            </a:pPr>
            <a:r>
              <a:rPr lang="en-US" sz="1800">
                <a:cs typeface="Arial" charset="0"/>
              </a:rPr>
              <a:t>Bottom quartile</a:t>
            </a:r>
          </a:p>
        </p:txBody>
      </p:sp>
      <p:sp>
        <p:nvSpPr>
          <p:cNvPr id="93213" name="Rectangle 29"/>
          <p:cNvSpPr>
            <a:spLocks noChangeArrowheads="1"/>
          </p:cNvSpPr>
          <p:nvPr>
            <p:custDataLst>
              <p:tags r:id="rId9"/>
            </p:custDataLst>
          </p:nvPr>
        </p:nvSpPr>
        <p:spPr bwMode="auto">
          <a:xfrm>
            <a:off x="1574800" y="2338388"/>
            <a:ext cx="438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8575" tIns="0" rIns="28575" bIns="0" anchor="b"/>
          <a:lstStyle/>
          <a:p>
            <a:pPr algn="ctr" defTabSz="895350">
              <a:buClr>
                <a:schemeClr val="tx2"/>
              </a:buClr>
            </a:pPr>
            <a:fld id="{2E15C0C1-6493-4B08-84D5-C65886569421}" type="datetime'''''''''''''''''''''10''''5'''''''''''''''''''''''''''''''''''">
              <a:rPr lang="en-US" sz="1800">
                <a:cs typeface="Arial" charset="0"/>
              </a:rPr>
              <a:pPr algn="ctr" defTabSz="895350">
                <a:buClr>
                  <a:schemeClr val="tx2"/>
                </a:buClr>
              </a:pPr>
              <a:t>105</a:t>
            </a:fld>
            <a:endParaRPr lang="en-US" sz="1800">
              <a:cs typeface="Arial" charset="0"/>
            </a:endParaRPr>
          </a:p>
        </p:txBody>
      </p:sp>
      <p:sp>
        <p:nvSpPr>
          <p:cNvPr id="93195" name="Rectangle 286"/>
          <p:cNvSpPr>
            <a:spLocks noChangeArrowheads="1"/>
          </p:cNvSpPr>
          <p:nvPr>
            <p:custDataLst>
              <p:tags r:id="rId10"/>
            </p:custDataLst>
          </p:nvPr>
        </p:nvSpPr>
        <p:spPr bwMode="auto">
          <a:xfrm>
            <a:off x="5108575" y="5789613"/>
            <a:ext cx="30099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defTabSz="895350">
              <a:lnSpc>
                <a:spcPct val="90000"/>
              </a:lnSpc>
              <a:buClr>
                <a:schemeClr val="tx2"/>
              </a:buClr>
            </a:pPr>
            <a:r>
              <a:rPr lang="en-US" sz="1800" b="1">
                <a:cs typeface="Arial" charset="0"/>
              </a:rPr>
              <a:t>Management practice score</a:t>
            </a:r>
            <a:endParaRPr lang="en-US" sz="1800">
              <a:solidFill>
                <a:srgbClr val="808080"/>
              </a:solidFill>
              <a:cs typeface="Arial" charset="0"/>
            </a:endParaRPr>
          </a:p>
        </p:txBody>
      </p:sp>
      <p:sp>
        <p:nvSpPr>
          <p:cNvPr id="93193" name="Rectangle 286"/>
          <p:cNvSpPr>
            <a:spLocks noChangeArrowheads="1"/>
          </p:cNvSpPr>
          <p:nvPr>
            <p:custDataLst>
              <p:tags r:id="rId11"/>
            </p:custDataLst>
          </p:nvPr>
        </p:nvSpPr>
        <p:spPr bwMode="auto">
          <a:xfrm>
            <a:off x="6594475" y="5178425"/>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895350">
              <a:buClr>
                <a:schemeClr val="tx2"/>
              </a:buClr>
            </a:pPr>
            <a:r>
              <a:rPr lang="en-US" sz="1800">
                <a:cs typeface="Arial" charset="0"/>
              </a:rPr>
              <a:t>Top quartile</a:t>
            </a:r>
          </a:p>
        </p:txBody>
      </p:sp>
      <p:sp>
        <p:nvSpPr>
          <p:cNvPr id="93216" name="Rectangle 32"/>
          <p:cNvSpPr>
            <a:spLocks noChangeArrowheads="1"/>
          </p:cNvSpPr>
          <p:nvPr>
            <p:custDataLst>
              <p:tags r:id="rId12"/>
            </p:custDataLst>
          </p:nvPr>
        </p:nvSpPr>
        <p:spPr bwMode="auto">
          <a:xfrm>
            <a:off x="7048500" y="4281488"/>
            <a:ext cx="311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8575" tIns="0" rIns="28575" bIns="0" anchor="b"/>
          <a:lstStyle/>
          <a:p>
            <a:pPr algn="ctr" defTabSz="895350">
              <a:buClr>
                <a:schemeClr val="tx2"/>
              </a:buClr>
            </a:pPr>
            <a:fld id="{CCE48F93-841A-4D72-932E-A4029B302E0A}" type="datetime'9''''''''''''''''''''''''''''''''''''''0'''''''">
              <a:rPr lang="en-US" sz="1800">
                <a:cs typeface="Arial" charset="0"/>
              </a:rPr>
              <a:pPr algn="ctr" defTabSz="895350">
                <a:buClr>
                  <a:schemeClr val="tx2"/>
                </a:buClr>
              </a:pPr>
              <a:t>90</a:t>
            </a:fld>
            <a:endParaRPr lang="en-US" sz="1800">
              <a:cs typeface="Arial" charset="0"/>
            </a:endParaRPr>
          </a:p>
        </p:txBody>
      </p:sp>
      <p:sp>
        <p:nvSpPr>
          <p:cNvPr id="93196" name="Rectangle 286"/>
          <p:cNvSpPr>
            <a:spLocks noChangeArrowheads="1"/>
          </p:cNvSpPr>
          <p:nvPr>
            <p:custDataLst>
              <p:tags r:id="rId13"/>
            </p:custDataLst>
          </p:nvPr>
        </p:nvSpPr>
        <p:spPr bwMode="auto">
          <a:xfrm>
            <a:off x="4800600" y="5178425"/>
            <a:ext cx="1206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895350">
              <a:buClr>
                <a:schemeClr val="tx2"/>
              </a:buClr>
            </a:pPr>
            <a:r>
              <a:rPr lang="en-US" sz="1800">
                <a:cs typeface="Arial" charset="0"/>
              </a:rPr>
              <a:t>2</a:t>
            </a:r>
            <a:r>
              <a:rPr lang="en-US" sz="1800" baseline="30000">
                <a:cs typeface="Arial" charset="0"/>
              </a:rPr>
              <a:t>nd</a:t>
            </a:r>
            <a:r>
              <a:rPr lang="en-US" sz="1800">
                <a:cs typeface="Arial" charset="0"/>
              </a:rPr>
              <a:t> quartile</a:t>
            </a:r>
          </a:p>
        </p:txBody>
      </p:sp>
      <p:sp>
        <p:nvSpPr>
          <p:cNvPr id="93215" name="Rectangle 31"/>
          <p:cNvSpPr>
            <a:spLocks noChangeArrowheads="1"/>
          </p:cNvSpPr>
          <p:nvPr>
            <p:custDataLst>
              <p:tags r:id="rId14"/>
            </p:custDataLst>
          </p:nvPr>
        </p:nvSpPr>
        <p:spPr bwMode="auto">
          <a:xfrm>
            <a:off x="5248275" y="3633788"/>
            <a:ext cx="311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8575" tIns="0" rIns="28575" bIns="0" anchor="b"/>
          <a:lstStyle/>
          <a:p>
            <a:pPr algn="ctr" defTabSz="895350">
              <a:buClr>
                <a:schemeClr val="tx2"/>
              </a:buClr>
            </a:pPr>
            <a:fld id="{0BC156EB-C1A4-46ED-87B7-F76C0E87A752}" type="datetime'''9''''''''''''''''''5'''''''''''''''''''''''''''''''''''''">
              <a:rPr lang="en-US" sz="1800">
                <a:cs typeface="Arial" charset="0"/>
              </a:rPr>
              <a:pPr algn="ctr" defTabSz="895350">
                <a:buClr>
                  <a:schemeClr val="tx2"/>
                </a:buClr>
              </a:pPr>
              <a:t>95</a:t>
            </a:fld>
            <a:endParaRPr lang="en-US" sz="1800">
              <a:cs typeface="Arial" charset="0"/>
            </a:endParaRPr>
          </a:p>
        </p:txBody>
      </p:sp>
      <p:sp>
        <p:nvSpPr>
          <p:cNvPr id="93218" name="Text Box 34"/>
          <p:cNvSpPr txBox="1">
            <a:spLocks noChangeArrowheads="1"/>
          </p:cNvSpPr>
          <p:nvPr>
            <p:custDataLst>
              <p:tags r:id="rId15"/>
            </p:custDataLst>
          </p:nvPr>
        </p:nvSpPr>
        <p:spPr bwMode="gray">
          <a:xfrm>
            <a:off x="128588" y="996950"/>
            <a:ext cx="28257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4792" rIns="89583" bIns="44792">
            <a:spAutoFit/>
          </a:bodyPr>
          <a:lstStyle>
            <a:lvl1pPr marL="168275" indent="-168275" defTabSz="895350">
              <a:defRPr sz="2400">
                <a:solidFill>
                  <a:schemeClr val="tx1"/>
                </a:solidFill>
                <a:latin typeface="Arial Unicode MS" charset="0"/>
              </a:defRPr>
            </a:lvl1pPr>
            <a:lvl2pPr marL="1071563" indent="-447675" defTabSz="895350">
              <a:defRPr sz="2400">
                <a:solidFill>
                  <a:schemeClr val="tx1"/>
                </a:solidFill>
                <a:latin typeface="Arial Unicode MS" charset="0"/>
              </a:defRPr>
            </a:lvl2pPr>
            <a:lvl3pPr marL="1695450" indent="-447675" defTabSz="895350">
              <a:defRPr sz="2400">
                <a:solidFill>
                  <a:schemeClr val="tx1"/>
                </a:solidFill>
                <a:latin typeface="Arial Unicode MS" charset="0"/>
              </a:defRPr>
            </a:lvl3pPr>
            <a:lvl4pPr marL="2319338" indent="-447675" defTabSz="895350">
              <a:defRPr sz="2400">
                <a:solidFill>
                  <a:schemeClr val="tx1"/>
                </a:solidFill>
                <a:latin typeface="Arial Unicode MS" charset="0"/>
              </a:defRPr>
            </a:lvl4pPr>
            <a:lvl5pPr marL="2943225" indent="-447675" defTabSz="895350">
              <a:defRPr sz="2400">
                <a:solidFill>
                  <a:schemeClr val="tx1"/>
                </a:solidFill>
                <a:latin typeface="Arial Unicode MS" charset="0"/>
              </a:defRPr>
            </a:lvl5pPr>
            <a:lvl6pPr marL="3400425" indent="-447675" defTabSz="895350" fontAlgn="base">
              <a:spcBef>
                <a:spcPct val="0"/>
              </a:spcBef>
              <a:spcAft>
                <a:spcPct val="0"/>
              </a:spcAft>
              <a:defRPr sz="2400">
                <a:solidFill>
                  <a:schemeClr val="tx1"/>
                </a:solidFill>
                <a:latin typeface="Arial Unicode MS" charset="0"/>
              </a:defRPr>
            </a:lvl6pPr>
            <a:lvl7pPr marL="3857625" indent="-447675" defTabSz="895350" fontAlgn="base">
              <a:spcBef>
                <a:spcPct val="0"/>
              </a:spcBef>
              <a:spcAft>
                <a:spcPct val="0"/>
              </a:spcAft>
              <a:defRPr sz="2400">
                <a:solidFill>
                  <a:schemeClr val="tx1"/>
                </a:solidFill>
                <a:latin typeface="Arial Unicode MS" charset="0"/>
              </a:defRPr>
            </a:lvl7pPr>
            <a:lvl8pPr marL="4314825" indent="-447675" defTabSz="895350" fontAlgn="base">
              <a:spcBef>
                <a:spcPct val="0"/>
              </a:spcBef>
              <a:spcAft>
                <a:spcPct val="0"/>
              </a:spcAft>
              <a:defRPr sz="2400">
                <a:solidFill>
                  <a:schemeClr val="tx1"/>
                </a:solidFill>
                <a:latin typeface="Arial Unicode MS" charset="0"/>
              </a:defRPr>
            </a:lvl8pPr>
            <a:lvl9pPr marL="4772025" indent="-447675" defTabSz="895350" fontAlgn="base">
              <a:spcBef>
                <a:spcPct val="0"/>
              </a:spcBef>
              <a:spcAft>
                <a:spcPct val="0"/>
              </a:spcAft>
              <a:defRPr sz="2400">
                <a:solidFill>
                  <a:schemeClr val="tx1"/>
                </a:solidFill>
                <a:latin typeface="Arial Unicode MS" charset="0"/>
              </a:defRPr>
            </a:lvl9pPr>
          </a:lstStyle>
          <a:p>
            <a:pPr>
              <a:spcBef>
                <a:spcPct val="50000"/>
              </a:spcBef>
            </a:pPr>
            <a:r>
              <a:rPr lang="en-GB" sz="1600">
                <a:latin typeface="Arial" charset="0"/>
              </a:rPr>
              <a:t>UK heart attack mortality rates</a:t>
            </a:r>
            <a:endParaRPr lang="en-GB" sz="1600" baseline="30000">
              <a:latin typeface="Arial" charset="0"/>
            </a:endParaRPr>
          </a:p>
        </p:txBody>
      </p:sp>
    </p:spTree>
    <p:extLst>
      <p:ext uri="{BB962C8B-B14F-4D97-AF65-F5344CB8AC3E}">
        <p14:creationId xmlns:p14="http://schemas.microsoft.com/office/powerpoint/2010/main" val="1123675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6665"/>
          <p:cNvGrpSpPr>
            <a:grpSpLocks/>
          </p:cNvGrpSpPr>
          <p:nvPr/>
        </p:nvGrpSpPr>
        <p:grpSpPr bwMode="auto">
          <a:xfrm>
            <a:off x="115756" y="812178"/>
            <a:ext cx="4297848" cy="5677162"/>
            <a:chOff x="164319" y="576263"/>
            <a:chExt cx="4625707" cy="5658227"/>
          </a:xfrm>
        </p:grpSpPr>
        <p:grpSp>
          <p:nvGrpSpPr>
            <p:cNvPr id="4157" name="Group 26663"/>
            <p:cNvGrpSpPr>
              <a:grpSpLocks/>
            </p:cNvGrpSpPr>
            <p:nvPr/>
          </p:nvGrpSpPr>
          <p:grpSpPr bwMode="auto">
            <a:xfrm>
              <a:off x="164319" y="576263"/>
              <a:ext cx="4615495" cy="5313524"/>
              <a:chOff x="222968" y="576263"/>
              <a:chExt cx="3498308" cy="5313524"/>
            </a:xfrm>
          </p:grpSpPr>
          <p:sp>
            <p:nvSpPr>
              <p:cNvPr id="4164" name="Rectangle 8"/>
              <p:cNvSpPr>
                <a:spLocks noChangeArrowheads="1"/>
              </p:cNvSpPr>
              <p:nvPr/>
            </p:nvSpPr>
            <p:spPr bwMode="auto">
              <a:xfrm>
                <a:off x="1156316" y="868214"/>
                <a:ext cx="2560270" cy="4942745"/>
              </a:xfrm>
              <a:prstGeom prst="rect">
                <a:avLst/>
              </a:prstGeom>
              <a:solidFill>
                <a:srgbClr val="FFFFFF"/>
              </a:solidFill>
              <a:ln w="4">
                <a:solidFill>
                  <a:srgbClr val="FFFFFF"/>
                </a:solidFill>
                <a:miter lim="800000"/>
                <a:headEnd/>
                <a:tailEnd/>
              </a:ln>
            </p:spPr>
            <p:txBody>
              <a:bodyPr/>
              <a:lstStyle/>
              <a:p>
                <a:endParaRPr lang="en-US" sz="2000"/>
              </a:p>
            </p:txBody>
          </p:sp>
          <p:sp>
            <p:nvSpPr>
              <p:cNvPr id="4165" name="Line 9"/>
              <p:cNvSpPr>
                <a:spLocks noChangeShapeType="1"/>
              </p:cNvSpPr>
              <p:nvPr/>
            </p:nvSpPr>
            <p:spPr bwMode="auto">
              <a:xfrm flipV="1">
                <a:off x="1636953" y="868214"/>
                <a:ext cx="0" cy="4942745"/>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6" name="Line 10"/>
              <p:cNvSpPr>
                <a:spLocks noChangeShapeType="1"/>
              </p:cNvSpPr>
              <p:nvPr/>
            </p:nvSpPr>
            <p:spPr bwMode="auto">
              <a:xfrm flipV="1">
                <a:off x="2117590" y="868214"/>
                <a:ext cx="0" cy="4942745"/>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 name="Line 11"/>
              <p:cNvSpPr>
                <a:spLocks noChangeShapeType="1"/>
              </p:cNvSpPr>
              <p:nvPr/>
            </p:nvSpPr>
            <p:spPr bwMode="auto">
              <a:xfrm flipV="1">
                <a:off x="2600570" y="868214"/>
                <a:ext cx="0" cy="4942745"/>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 name="Line 12"/>
              <p:cNvSpPr>
                <a:spLocks noChangeShapeType="1"/>
              </p:cNvSpPr>
              <p:nvPr/>
            </p:nvSpPr>
            <p:spPr bwMode="auto">
              <a:xfrm flipV="1">
                <a:off x="3076520" y="868214"/>
                <a:ext cx="0" cy="4942745"/>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9" name="Rectangle 18"/>
              <p:cNvSpPr>
                <a:spLocks noChangeArrowheads="1"/>
              </p:cNvSpPr>
              <p:nvPr/>
            </p:nvSpPr>
            <p:spPr bwMode="auto">
              <a:xfrm>
                <a:off x="1156316" y="1142649"/>
                <a:ext cx="1934271" cy="399975"/>
              </a:xfrm>
              <a:prstGeom prst="rect">
                <a:avLst/>
              </a:prstGeom>
              <a:solidFill>
                <a:srgbClr val="1A476F"/>
              </a:solidFill>
              <a:ln w="0">
                <a:solidFill>
                  <a:srgbClr val="1A476F"/>
                </a:solidFill>
                <a:miter lim="800000"/>
                <a:headEnd/>
                <a:tailEnd/>
              </a:ln>
            </p:spPr>
            <p:txBody>
              <a:bodyPr/>
              <a:lstStyle/>
              <a:p>
                <a:endParaRPr lang="en-US" sz="2000"/>
              </a:p>
            </p:txBody>
          </p:sp>
          <p:sp>
            <p:nvSpPr>
              <p:cNvPr id="4170" name="Rectangle 19"/>
              <p:cNvSpPr>
                <a:spLocks noChangeArrowheads="1"/>
              </p:cNvSpPr>
              <p:nvPr/>
            </p:nvSpPr>
            <p:spPr bwMode="auto">
              <a:xfrm>
                <a:off x="1156316" y="1811220"/>
                <a:ext cx="1493492" cy="391215"/>
              </a:xfrm>
              <a:prstGeom prst="rect">
                <a:avLst/>
              </a:prstGeom>
              <a:solidFill>
                <a:srgbClr val="1A476F"/>
              </a:solidFill>
              <a:ln w="0">
                <a:solidFill>
                  <a:srgbClr val="1A476F"/>
                </a:solidFill>
                <a:miter lim="800000"/>
                <a:headEnd/>
                <a:tailEnd/>
              </a:ln>
            </p:spPr>
            <p:txBody>
              <a:bodyPr/>
              <a:lstStyle/>
              <a:p>
                <a:endParaRPr lang="en-US" sz="2000"/>
              </a:p>
            </p:txBody>
          </p:sp>
          <p:sp>
            <p:nvSpPr>
              <p:cNvPr id="4171" name="Rectangle 20"/>
              <p:cNvSpPr>
                <a:spLocks noChangeArrowheads="1"/>
              </p:cNvSpPr>
              <p:nvPr/>
            </p:nvSpPr>
            <p:spPr bwMode="auto">
              <a:xfrm>
                <a:off x="1156316" y="2471032"/>
                <a:ext cx="1057401" cy="397054"/>
              </a:xfrm>
              <a:prstGeom prst="rect">
                <a:avLst/>
              </a:prstGeom>
              <a:solidFill>
                <a:srgbClr val="1A476F"/>
              </a:solidFill>
              <a:ln w="0">
                <a:solidFill>
                  <a:srgbClr val="1A476F"/>
                </a:solidFill>
                <a:miter lim="800000"/>
                <a:headEnd/>
                <a:tailEnd/>
              </a:ln>
            </p:spPr>
            <p:txBody>
              <a:bodyPr/>
              <a:lstStyle/>
              <a:p>
                <a:endParaRPr lang="en-US" sz="2000"/>
              </a:p>
            </p:txBody>
          </p:sp>
          <p:sp>
            <p:nvSpPr>
              <p:cNvPr id="4172" name="Rectangle 21"/>
              <p:cNvSpPr>
                <a:spLocks noChangeArrowheads="1"/>
              </p:cNvSpPr>
              <p:nvPr/>
            </p:nvSpPr>
            <p:spPr bwMode="auto">
              <a:xfrm>
                <a:off x="1156316" y="3139600"/>
                <a:ext cx="876869" cy="391215"/>
              </a:xfrm>
              <a:prstGeom prst="rect">
                <a:avLst/>
              </a:prstGeom>
              <a:solidFill>
                <a:srgbClr val="1A476F"/>
              </a:solidFill>
              <a:ln w="0">
                <a:solidFill>
                  <a:srgbClr val="1A476F"/>
                </a:solidFill>
                <a:miter lim="800000"/>
                <a:headEnd/>
                <a:tailEnd/>
              </a:ln>
            </p:spPr>
            <p:txBody>
              <a:bodyPr/>
              <a:lstStyle/>
              <a:p>
                <a:endParaRPr lang="en-US" sz="2000"/>
              </a:p>
            </p:txBody>
          </p:sp>
          <p:sp>
            <p:nvSpPr>
              <p:cNvPr id="4173" name="Rectangle 22"/>
              <p:cNvSpPr>
                <a:spLocks noChangeArrowheads="1"/>
              </p:cNvSpPr>
              <p:nvPr/>
            </p:nvSpPr>
            <p:spPr bwMode="auto">
              <a:xfrm>
                <a:off x="1156316" y="3805250"/>
                <a:ext cx="778397" cy="397054"/>
              </a:xfrm>
              <a:prstGeom prst="rect">
                <a:avLst/>
              </a:prstGeom>
              <a:solidFill>
                <a:srgbClr val="1A476F"/>
              </a:solidFill>
              <a:ln w="0">
                <a:solidFill>
                  <a:srgbClr val="1A476F"/>
                </a:solidFill>
                <a:miter lim="800000"/>
                <a:headEnd/>
                <a:tailEnd/>
              </a:ln>
            </p:spPr>
            <p:txBody>
              <a:bodyPr/>
              <a:lstStyle/>
              <a:p>
                <a:endParaRPr lang="en-US" sz="2000"/>
              </a:p>
            </p:txBody>
          </p:sp>
          <p:sp>
            <p:nvSpPr>
              <p:cNvPr id="4174" name="Rectangle 23"/>
              <p:cNvSpPr>
                <a:spLocks noChangeArrowheads="1"/>
              </p:cNvSpPr>
              <p:nvPr/>
            </p:nvSpPr>
            <p:spPr bwMode="auto">
              <a:xfrm>
                <a:off x="1156316" y="4465061"/>
                <a:ext cx="670547" cy="394136"/>
              </a:xfrm>
              <a:prstGeom prst="rect">
                <a:avLst/>
              </a:prstGeom>
              <a:solidFill>
                <a:srgbClr val="1A476F"/>
              </a:solidFill>
              <a:ln w="0">
                <a:solidFill>
                  <a:srgbClr val="1A476F"/>
                </a:solidFill>
                <a:miter lim="800000"/>
                <a:headEnd/>
                <a:tailEnd/>
              </a:ln>
            </p:spPr>
            <p:txBody>
              <a:bodyPr/>
              <a:lstStyle/>
              <a:p>
                <a:endParaRPr lang="en-US" sz="2000"/>
              </a:p>
            </p:txBody>
          </p:sp>
          <p:sp>
            <p:nvSpPr>
              <p:cNvPr id="4175" name="Rectangle 24"/>
              <p:cNvSpPr>
                <a:spLocks noChangeArrowheads="1"/>
              </p:cNvSpPr>
              <p:nvPr/>
            </p:nvSpPr>
            <p:spPr bwMode="auto">
              <a:xfrm>
                <a:off x="1156316" y="5133631"/>
                <a:ext cx="485327" cy="391215"/>
              </a:xfrm>
              <a:prstGeom prst="rect">
                <a:avLst/>
              </a:prstGeom>
              <a:solidFill>
                <a:srgbClr val="1A476F"/>
              </a:solidFill>
              <a:ln w="0">
                <a:solidFill>
                  <a:srgbClr val="1A476F"/>
                </a:solidFill>
                <a:miter lim="800000"/>
                <a:headEnd/>
                <a:tailEnd/>
              </a:ln>
            </p:spPr>
            <p:txBody>
              <a:bodyPr/>
              <a:lstStyle/>
              <a:p>
                <a:endParaRPr lang="en-US" sz="2000"/>
              </a:p>
            </p:txBody>
          </p:sp>
          <p:sp>
            <p:nvSpPr>
              <p:cNvPr id="4176" name="Line 30"/>
              <p:cNvSpPr>
                <a:spLocks noChangeShapeType="1"/>
              </p:cNvSpPr>
              <p:nvPr/>
            </p:nvSpPr>
            <p:spPr bwMode="auto">
              <a:xfrm>
                <a:off x="1156316" y="5810959"/>
                <a:ext cx="2564960"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7" name="Line 31"/>
              <p:cNvSpPr>
                <a:spLocks noChangeShapeType="1"/>
              </p:cNvSpPr>
              <p:nvPr/>
            </p:nvSpPr>
            <p:spPr bwMode="auto">
              <a:xfrm>
                <a:off x="1156316" y="5810959"/>
                <a:ext cx="0" cy="788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8" name="Line 33"/>
              <p:cNvSpPr>
                <a:spLocks noChangeShapeType="1"/>
              </p:cNvSpPr>
              <p:nvPr/>
            </p:nvSpPr>
            <p:spPr bwMode="auto">
              <a:xfrm>
                <a:off x="1636953" y="5810959"/>
                <a:ext cx="0" cy="788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9" name="Line 35"/>
              <p:cNvSpPr>
                <a:spLocks noChangeShapeType="1"/>
              </p:cNvSpPr>
              <p:nvPr/>
            </p:nvSpPr>
            <p:spPr bwMode="auto">
              <a:xfrm>
                <a:off x="2117590" y="5810959"/>
                <a:ext cx="0" cy="788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80" name="Line 37"/>
              <p:cNvSpPr>
                <a:spLocks noChangeShapeType="1"/>
              </p:cNvSpPr>
              <p:nvPr/>
            </p:nvSpPr>
            <p:spPr bwMode="auto">
              <a:xfrm>
                <a:off x="2600571" y="5810959"/>
                <a:ext cx="0" cy="788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81" name="Line 39"/>
              <p:cNvSpPr>
                <a:spLocks noChangeShapeType="1"/>
              </p:cNvSpPr>
              <p:nvPr/>
            </p:nvSpPr>
            <p:spPr bwMode="auto">
              <a:xfrm>
                <a:off x="3076520" y="5810959"/>
                <a:ext cx="0" cy="788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82" name="Line 41"/>
              <p:cNvSpPr>
                <a:spLocks noChangeShapeType="1"/>
              </p:cNvSpPr>
              <p:nvPr/>
            </p:nvSpPr>
            <p:spPr bwMode="auto">
              <a:xfrm>
                <a:off x="3596888" y="5810959"/>
                <a:ext cx="0" cy="788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83" name="Line 56"/>
              <p:cNvSpPr>
                <a:spLocks noChangeShapeType="1"/>
              </p:cNvSpPr>
              <p:nvPr/>
            </p:nvSpPr>
            <p:spPr bwMode="auto">
              <a:xfrm flipV="1">
                <a:off x="1156316" y="868214"/>
                <a:ext cx="0" cy="4942745"/>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84" name="Rectangle 57"/>
              <p:cNvSpPr>
                <a:spLocks noChangeArrowheads="1"/>
              </p:cNvSpPr>
              <p:nvPr/>
            </p:nvSpPr>
            <p:spPr bwMode="auto">
              <a:xfrm>
                <a:off x="790499" y="1238994"/>
                <a:ext cx="291613"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US</a:t>
                </a:r>
                <a:endParaRPr lang="en-US" sz="2000"/>
              </a:p>
            </p:txBody>
          </p:sp>
          <p:sp>
            <p:nvSpPr>
              <p:cNvPr id="4185" name="Rectangle 58"/>
              <p:cNvSpPr>
                <a:spLocks noChangeArrowheads="1"/>
              </p:cNvSpPr>
              <p:nvPr/>
            </p:nvSpPr>
            <p:spPr bwMode="auto">
              <a:xfrm>
                <a:off x="790503" y="1904644"/>
                <a:ext cx="291613"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UK</a:t>
                </a:r>
                <a:endParaRPr lang="en-US" sz="2000"/>
              </a:p>
            </p:txBody>
          </p:sp>
          <p:sp>
            <p:nvSpPr>
              <p:cNvPr id="4186" name="Rectangle 59"/>
              <p:cNvSpPr>
                <a:spLocks noChangeArrowheads="1"/>
              </p:cNvSpPr>
              <p:nvPr/>
            </p:nvSpPr>
            <p:spPr bwMode="auto">
              <a:xfrm>
                <a:off x="222968" y="2567375"/>
                <a:ext cx="859145"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Germany</a:t>
                </a:r>
                <a:endParaRPr lang="en-US" sz="2000"/>
              </a:p>
            </p:txBody>
          </p:sp>
          <p:sp>
            <p:nvSpPr>
              <p:cNvPr id="4187" name="Rectangle 60"/>
              <p:cNvSpPr>
                <a:spLocks noChangeArrowheads="1"/>
              </p:cNvSpPr>
              <p:nvPr/>
            </p:nvSpPr>
            <p:spPr bwMode="auto">
              <a:xfrm>
                <a:off x="324968" y="3233024"/>
                <a:ext cx="757146"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Sweden</a:t>
                </a:r>
                <a:endParaRPr lang="en-US" sz="2000"/>
              </a:p>
            </p:txBody>
          </p:sp>
          <p:sp>
            <p:nvSpPr>
              <p:cNvPr id="4188" name="Rectangle 61"/>
              <p:cNvSpPr>
                <a:spLocks noChangeArrowheads="1"/>
              </p:cNvSpPr>
              <p:nvPr/>
            </p:nvSpPr>
            <p:spPr bwMode="auto">
              <a:xfrm>
                <a:off x="348506" y="3901595"/>
                <a:ext cx="733608"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Canada</a:t>
                </a:r>
                <a:endParaRPr lang="en-US" sz="2000"/>
              </a:p>
            </p:txBody>
          </p:sp>
          <p:sp>
            <p:nvSpPr>
              <p:cNvPr id="4189" name="Rectangle 62"/>
              <p:cNvSpPr>
                <a:spLocks noChangeArrowheads="1"/>
              </p:cNvSpPr>
              <p:nvPr/>
            </p:nvSpPr>
            <p:spPr bwMode="auto">
              <a:xfrm>
                <a:off x="698964" y="4561406"/>
                <a:ext cx="383149"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Italy</a:t>
                </a:r>
                <a:endParaRPr lang="en-US" sz="2000"/>
              </a:p>
            </p:txBody>
          </p:sp>
          <p:sp>
            <p:nvSpPr>
              <p:cNvPr id="4190" name="Rectangle 63"/>
              <p:cNvSpPr>
                <a:spLocks noChangeArrowheads="1"/>
              </p:cNvSpPr>
              <p:nvPr/>
            </p:nvSpPr>
            <p:spPr bwMode="auto">
              <a:xfrm>
                <a:off x="430888" y="5227057"/>
                <a:ext cx="651224"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France</a:t>
                </a:r>
                <a:endParaRPr lang="en-US" sz="2000"/>
              </a:p>
            </p:txBody>
          </p:sp>
          <p:sp>
            <p:nvSpPr>
              <p:cNvPr id="4191" name="Rectangle 72"/>
              <p:cNvSpPr>
                <a:spLocks noChangeArrowheads="1"/>
              </p:cNvSpPr>
              <p:nvPr/>
            </p:nvSpPr>
            <p:spPr bwMode="auto">
              <a:xfrm>
                <a:off x="1156316" y="576263"/>
                <a:ext cx="2560270" cy="291951"/>
              </a:xfrm>
              <a:prstGeom prst="rect">
                <a:avLst/>
              </a:prstGeom>
              <a:solidFill>
                <a:srgbClr val="D9E6EB"/>
              </a:solidFill>
              <a:ln w="4">
                <a:solidFill>
                  <a:srgbClr val="D9E6EB"/>
                </a:solidFill>
                <a:miter lim="800000"/>
                <a:headEnd/>
                <a:tailEnd/>
              </a:ln>
            </p:spPr>
            <p:txBody>
              <a:bodyPr/>
              <a:lstStyle/>
              <a:p>
                <a:endParaRPr lang="en-US" sz="2000"/>
              </a:p>
            </p:txBody>
          </p:sp>
          <p:sp>
            <p:nvSpPr>
              <p:cNvPr id="4192" name="Rectangle 73"/>
              <p:cNvSpPr>
                <a:spLocks noChangeArrowheads="1"/>
              </p:cNvSpPr>
              <p:nvPr/>
            </p:nvSpPr>
            <p:spPr bwMode="auto">
              <a:xfrm>
                <a:off x="2077732" y="590862"/>
                <a:ext cx="861761"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Hospitals</a:t>
                </a:r>
                <a:endParaRPr lang="en-US" sz="2000"/>
              </a:p>
            </p:txBody>
          </p:sp>
        </p:grpSp>
        <p:sp>
          <p:nvSpPr>
            <p:cNvPr id="4158" name="Rectangle 32"/>
            <p:cNvSpPr>
              <a:spLocks noChangeArrowheads="1"/>
            </p:cNvSpPr>
            <p:nvPr/>
          </p:nvSpPr>
          <p:spPr bwMode="auto">
            <a:xfrm>
              <a:off x="1226237" y="5927740"/>
              <a:ext cx="383014"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2.2</a:t>
              </a:r>
              <a:endParaRPr lang="en-US" sz="2000"/>
            </a:p>
          </p:txBody>
        </p:sp>
        <p:sp>
          <p:nvSpPr>
            <p:cNvPr id="4159" name="Rectangle 34"/>
            <p:cNvSpPr>
              <a:spLocks noChangeArrowheads="1"/>
            </p:cNvSpPr>
            <p:nvPr/>
          </p:nvSpPr>
          <p:spPr bwMode="auto">
            <a:xfrm>
              <a:off x="1856091" y="5927740"/>
              <a:ext cx="383014"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2.4</a:t>
              </a:r>
              <a:endParaRPr lang="en-US" sz="2000"/>
            </a:p>
          </p:txBody>
        </p:sp>
        <p:sp>
          <p:nvSpPr>
            <p:cNvPr id="4160" name="Rectangle 36"/>
            <p:cNvSpPr>
              <a:spLocks noChangeArrowheads="1"/>
            </p:cNvSpPr>
            <p:nvPr/>
          </p:nvSpPr>
          <p:spPr bwMode="auto">
            <a:xfrm>
              <a:off x="2485946" y="5927740"/>
              <a:ext cx="383014"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2.6</a:t>
              </a:r>
              <a:endParaRPr lang="en-US" sz="2000"/>
            </a:p>
          </p:txBody>
        </p:sp>
        <p:sp>
          <p:nvSpPr>
            <p:cNvPr id="4161" name="Rectangle 38"/>
            <p:cNvSpPr>
              <a:spLocks noChangeArrowheads="1"/>
            </p:cNvSpPr>
            <p:nvPr/>
          </p:nvSpPr>
          <p:spPr bwMode="auto">
            <a:xfrm>
              <a:off x="3185074" y="5927740"/>
              <a:ext cx="383014"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2.8</a:t>
              </a:r>
              <a:endParaRPr lang="en-US" sz="2000"/>
            </a:p>
          </p:txBody>
        </p:sp>
        <p:sp>
          <p:nvSpPr>
            <p:cNvPr id="4162" name="Rectangle 40"/>
            <p:cNvSpPr>
              <a:spLocks noChangeArrowheads="1"/>
            </p:cNvSpPr>
            <p:nvPr/>
          </p:nvSpPr>
          <p:spPr bwMode="auto">
            <a:xfrm>
              <a:off x="3828783" y="5927740"/>
              <a:ext cx="383014"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3.0</a:t>
              </a:r>
              <a:endParaRPr lang="en-US" sz="2000"/>
            </a:p>
          </p:txBody>
        </p:sp>
        <p:sp>
          <p:nvSpPr>
            <p:cNvPr id="4163" name="Rectangle 42"/>
            <p:cNvSpPr>
              <a:spLocks noChangeArrowheads="1"/>
            </p:cNvSpPr>
            <p:nvPr/>
          </p:nvSpPr>
          <p:spPr bwMode="auto">
            <a:xfrm>
              <a:off x="4407012" y="5927740"/>
              <a:ext cx="383014" cy="3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3.2</a:t>
              </a:r>
              <a:endParaRPr lang="en-US" sz="2000"/>
            </a:p>
          </p:txBody>
        </p:sp>
      </p:grpSp>
      <p:sp>
        <p:nvSpPr>
          <p:cNvPr id="4099" name="Text Box 2"/>
          <p:cNvSpPr txBox="1">
            <a:spLocks noChangeArrowheads="1"/>
          </p:cNvSpPr>
          <p:nvPr/>
        </p:nvSpPr>
        <p:spPr bwMode="auto">
          <a:xfrm>
            <a:off x="87125" y="0"/>
            <a:ext cx="8956771" cy="45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4806" rIns="89611" bIns="448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t>Hospital </a:t>
            </a:r>
            <a:r>
              <a:rPr lang="en-US" sz="2400" b="1" dirty="0"/>
              <a:t>Management Practices </a:t>
            </a:r>
            <a:r>
              <a:rPr lang="en-US" sz="2400" b="1" dirty="0" smtClean="0"/>
              <a:t>Vary </a:t>
            </a:r>
            <a:r>
              <a:rPr lang="en-US" sz="2400" b="1" dirty="0"/>
              <a:t>Across </a:t>
            </a:r>
            <a:r>
              <a:rPr lang="en-US" sz="2400" b="1" dirty="0" smtClean="0"/>
              <a:t>Countries</a:t>
            </a:r>
            <a:endParaRPr lang="en-US" sz="2400" b="1" dirty="0"/>
          </a:p>
        </p:txBody>
      </p:sp>
      <p:sp>
        <p:nvSpPr>
          <p:cNvPr id="4100" name="Text Box 63"/>
          <p:cNvSpPr txBox="1">
            <a:spLocks noChangeArrowheads="1"/>
          </p:cNvSpPr>
          <p:nvPr/>
        </p:nvSpPr>
        <p:spPr bwMode="auto">
          <a:xfrm>
            <a:off x="127576" y="6489647"/>
            <a:ext cx="8597380" cy="27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Note: Averages taken across all organizations within each country. 1,183 hospitals, 780 schools and 661 retail sites</a:t>
            </a:r>
          </a:p>
        </p:txBody>
      </p:sp>
      <p:sp>
        <p:nvSpPr>
          <p:cNvPr id="4101" name="Line 14"/>
          <p:cNvSpPr>
            <a:spLocks noChangeShapeType="1"/>
          </p:cNvSpPr>
          <p:nvPr/>
        </p:nvSpPr>
        <p:spPr bwMode="auto">
          <a:xfrm flipV="1">
            <a:off x="6234112" y="852632"/>
            <a:ext cx="0" cy="4845063"/>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lIns="89611" tIns="44806" rIns="89611" bIns="44806"/>
          <a:lstStyle/>
          <a:p>
            <a:endParaRPr lang="en-US"/>
          </a:p>
        </p:txBody>
      </p:sp>
      <p:sp>
        <p:nvSpPr>
          <p:cNvPr id="4102" name="Line 15"/>
          <p:cNvSpPr>
            <a:spLocks noChangeShapeType="1"/>
          </p:cNvSpPr>
          <p:nvPr/>
        </p:nvSpPr>
        <p:spPr bwMode="auto">
          <a:xfrm flipV="1">
            <a:off x="6826873" y="826182"/>
            <a:ext cx="0" cy="4845063"/>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lIns="89611" tIns="44806" rIns="89611" bIns="44806"/>
          <a:lstStyle/>
          <a:p>
            <a:endParaRPr lang="en-US"/>
          </a:p>
        </p:txBody>
      </p:sp>
      <p:sp>
        <p:nvSpPr>
          <p:cNvPr id="4103" name="Line 16"/>
          <p:cNvSpPr>
            <a:spLocks noChangeShapeType="1"/>
          </p:cNvSpPr>
          <p:nvPr/>
        </p:nvSpPr>
        <p:spPr bwMode="auto">
          <a:xfrm flipV="1">
            <a:off x="7422747" y="852632"/>
            <a:ext cx="0" cy="4845063"/>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lIns="89611" tIns="44806" rIns="89611" bIns="44806"/>
          <a:lstStyle/>
          <a:p>
            <a:endParaRPr lang="en-US"/>
          </a:p>
        </p:txBody>
      </p:sp>
      <p:sp>
        <p:nvSpPr>
          <p:cNvPr id="4104" name="Line 17"/>
          <p:cNvSpPr>
            <a:spLocks noChangeShapeType="1"/>
          </p:cNvSpPr>
          <p:nvPr/>
        </p:nvSpPr>
        <p:spPr bwMode="auto">
          <a:xfrm flipV="1">
            <a:off x="8017065" y="826182"/>
            <a:ext cx="0" cy="4845063"/>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lIns="89611" tIns="44806" rIns="89611" bIns="44806"/>
          <a:lstStyle/>
          <a:p>
            <a:endParaRPr lang="en-US"/>
          </a:p>
        </p:txBody>
      </p:sp>
      <p:grpSp>
        <p:nvGrpSpPr>
          <p:cNvPr id="4105" name="Group 26699"/>
          <p:cNvGrpSpPr>
            <a:grpSpLocks/>
          </p:cNvGrpSpPr>
          <p:nvPr/>
        </p:nvGrpSpPr>
        <p:grpSpPr bwMode="auto">
          <a:xfrm>
            <a:off x="4219166" y="846408"/>
            <a:ext cx="4605862" cy="3216566"/>
            <a:chOff x="4304689" y="481713"/>
            <a:chExt cx="4700111" cy="3300046"/>
          </a:xfrm>
        </p:grpSpPr>
        <p:grpSp>
          <p:nvGrpSpPr>
            <p:cNvPr id="4130" name="Group 26666"/>
            <p:cNvGrpSpPr>
              <a:grpSpLocks/>
            </p:cNvGrpSpPr>
            <p:nvPr/>
          </p:nvGrpSpPr>
          <p:grpSpPr bwMode="auto">
            <a:xfrm>
              <a:off x="5405233" y="3465994"/>
              <a:ext cx="3599567" cy="315765"/>
              <a:chOff x="5640903" y="5930175"/>
              <a:chExt cx="3421185" cy="404978"/>
            </a:xfrm>
          </p:grpSpPr>
          <p:sp>
            <p:nvSpPr>
              <p:cNvPr id="4151" name="Rectangle 45"/>
              <p:cNvSpPr>
                <a:spLocks noChangeArrowheads="1"/>
              </p:cNvSpPr>
              <p:nvPr/>
            </p:nvSpPr>
            <p:spPr bwMode="auto">
              <a:xfrm>
                <a:off x="5640903" y="5930175"/>
                <a:ext cx="345153" cy="40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2.2</a:t>
                </a:r>
                <a:endParaRPr lang="en-US" sz="2000"/>
              </a:p>
            </p:txBody>
          </p:sp>
          <p:sp>
            <p:nvSpPr>
              <p:cNvPr id="4152" name="Rectangle 47"/>
              <p:cNvSpPr>
                <a:spLocks noChangeArrowheads="1"/>
              </p:cNvSpPr>
              <p:nvPr/>
            </p:nvSpPr>
            <p:spPr bwMode="auto">
              <a:xfrm>
                <a:off x="6257898" y="5930175"/>
                <a:ext cx="345153" cy="40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2.4</a:t>
                </a:r>
                <a:endParaRPr lang="en-US" sz="2000"/>
              </a:p>
            </p:txBody>
          </p:sp>
          <p:sp>
            <p:nvSpPr>
              <p:cNvPr id="4153" name="Rectangle 49"/>
              <p:cNvSpPr>
                <a:spLocks noChangeArrowheads="1"/>
              </p:cNvSpPr>
              <p:nvPr/>
            </p:nvSpPr>
            <p:spPr bwMode="auto">
              <a:xfrm>
                <a:off x="6861038" y="5930175"/>
                <a:ext cx="345153" cy="40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2.6</a:t>
                </a:r>
                <a:endParaRPr lang="en-US" sz="2000"/>
              </a:p>
            </p:txBody>
          </p:sp>
          <p:sp>
            <p:nvSpPr>
              <p:cNvPr id="4154" name="Rectangle 51"/>
              <p:cNvSpPr>
                <a:spLocks noChangeArrowheads="1"/>
              </p:cNvSpPr>
              <p:nvPr/>
            </p:nvSpPr>
            <p:spPr bwMode="auto">
              <a:xfrm>
                <a:off x="7464178" y="5930175"/>
                <a:ext cx="345153" cy="40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2.8</a:t>
                </a:r>
                <a:endParaRPr lang="en-US" sz="2000"/>
              </a:p>
            </p:txBody>
          </p:sp>
          <p:sp>
            <p:nvSpPr>
              <p:cNvPr id="4155" name="Rectangle 53"/>
              <p:cNvSpPr>
                <a:spLocks noChangeArrowheads="1"/>
              </p:cNvSpPr>
              <p:nvPr/>
            </p:nvSpPr>
            <p:spPr bwMode="auto">
              <a:xfrm>
                <a:off x="8095028" y="5930175"/>
                <a:ext cx="345153" cy="40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3.0</a:t>
                </a:r>
                <a:endParaRPr lang="en-US" sz="2000"/>
              </a:p>
            </p:txBody>
          </p:sp>
          <p:sp>
            <p:nvSpPr>
              <p:cNvPr id="4156" name="Rectangle 55"/>
              <p:cNvSpPr>
                <a:spLocks noChangeArrowheads="1"/>
              </p:cNvSpPr>
              <p:nvPr/>
            </p:nvSpPr>
            <p:spPr bwMode="auto">
              <a:xfrm>
                <a:off x="8716935" y="5930175"/>
                <a:ext cx="345153" cy="40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3.2</a:t>
                </a:r>
                <a:endParaRPr lang="en-US" sz="2000"/>
              </a:p>
            </p:txBody>
          </p:sp>
        </p:grpSp>
        <p:sp>
          <p:nvSpPr>
            <p:cNvPr id="4131" name="Line 54"/>
            <p:cNvSpPr>
              <a:spLocks noChangeShapeType="1"/>
            </p:cNvSpPr>
            <p:nvPr/>
          </p:nvSpPr>
          <p:spPr bwMode="auto">
            <a:xfrm>
              <a:off x="8771993" y="3374936"/>
              <a:ext cx="0" cy="6146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2" name="Rectangle 25"/>
            <p:cNvSpPr>
              <a:spLocks noChangeArrowheads="1"/>
            </p:cNvSpPr>
            <p:nvPr/>
          </p:nvSpPr>
          <p:spPr bwMode="auto">
            <a:xfrm>
              <a:off x="5526634" y="923330"/>
              <a:ext cx="2413237" cy="311864"/>
            </a:xfrm>
            <a:prstGeom prst="rect">
              <a:avLst/>
            </a:prstGeom>
            <a:solidFill>
              <a:srgbClr val="1A476F"/>
            </a:solidFill>
            <a:ln w="0">
              <a:solidFill>
                <a:srgbClr val="1A476F"/>
              </a:solidFill>
              <a:miter lim="800000"/>
              <a:headEnd/>
              <a:tailEnd/>
            </a:ln>
          </p:spPr>
          <p:txBody>
            <a:bodyPr/>
            <a:lstStyle/>
            <a:p>
              <a:endParaRPr lang="en-US" sz="2000"/>
            </a:p>
          </p:txBody>
        </p:sp>
        <p:sp>
          <p:nvSpPr>
            <p:cNvPr id="4133" name="Rectangle 26"/>
            <p:cNvSpPr>
              <a:spLocks noChangeArrowheads="1"/>
            </p:cNvSpPr>
            <p:nvPr/>
          </p:nvSpPr>
          <p:spPr bwMode="auto">
            <a:xfrm>
              <a:off x="5526634" y="1433014"/>
              <a:ext cx="1906985" cy="305034"/>
            </a:xfrm>
            <a:prstGeom prst="rect">
              <a:avLst/>
            </a:prstGeom>
            <a:solidFill>
              <a:srgbClr val="1A476F"/>
            </a:solidFill>
            <a:ln w="0">
              <a:solidFill>
                <a:srgbClr val="1A476F"/>
              </a:solidFill>
              <a:miter lim="800000"/>
              <a:headEnd/>
              <a:tailEnd/>
            </a:ln>
          </p:spPr>
          <p:txBody>
            <a:bodyPr/>
            <a:lstStyle/>
            <a:p>
              <a:endParaRPr lang="en-US" sz="2000"/>
            </a:p>
          </p:txBody>
        </p:sp>
        <p:sp>
          <p:nvSpPr>
            <p:cNvPr id="4134" name="Rectangle 27"/>
            <p:cNvSpPr>
              <a:spLocks noChangeArrowheads="1"/>
            </p:cNvSpPr>
            <p:nvPr/>
          </p:nvSpPr>
          <p:spPr bwMode="auto">
            <a:xfrm>
              <a:off x="5526634" y="1935867"/>
              <a:ext cx="1847976" cy="309586"/>
            </a:xfrm>
            <a:prstGeom prst="rect">
              <a:avLst/>
            </a:prstGeom>
            <a:solidFill>
              <a:srgbClr val="1A476F"/>
            </a:solidFill>
            <a:ln w="0">
              <a:solidFill>
                <a:srgbClr val="1A476F"/>
              </a:solidFill>
              <a:miter lim="800000"/>
              <a:headEnd/>
              <a:tailEnd/>
            </a:ln>
          </p:spPr>
          <p:txBody>
            <a:bodyPr/>
            <a:lstStyle/>
            <a:p>
              <a:endParaRPr lang="en-US" sz="2000"/>
            </a:p>
          </p:txBody>
        </p:sp>
        <p:sp>
          <p:nvSpPr>
            <p:cNvPr id="4135" name="Rectangle 28"/>
            <p:cNvSpPr>
              <a:spLocks noChangeArrowheads="1"/>
            </p:cNvSpPr>
            <p:nvPr/>
          </p:nvSpPr>
          <p:spPr bwMode="auto">
            <a:xfrm>
              <a:off x="5526634" y="2443274"/>
              <a:ext cx="1674048" cy="305034"/>
            </a:xfrm>
            <a:prstGeom prst="rect">
              <a:avLst/>
            </a:prstGeom>
            <a:solidFill>
              <a:srgbClr val="1A476F"/>
            </a:solidFill>
            <a:ln w="0">
              <a:solidFill>
                <a:srgbClr val="1A476F"/>
              </a:solidFill>
              <a:miter lim="800000"/>
              <a:headEnd/>
              <a:tailEnd/>
            </a:ln>
          </p:spPr>
          <p:txBody>
            <a:bodyPr/>
            <a:lstStyle/>
            <a:p>
              <a:endParaRPr lang="en-US" sz="2000"/>
            </a:p>
          </p:txBody>
        </p:sp>
        <p:sp>
          <p:nvSpPr>
            <p:cNvPr id="4136" name="Rectangle 29"/>
            <p:cNvSpPr>
              <a:spLocks noChangeArrowheads="1"/>
            </p:cNvSpPr>
            <p:nvPr/>
          </p:nvSpPr>
          <p:spPr bwMode="auto">
            <a:xfrm>
              <a:off x="5526634" y="2946128"/>
              <a:ext cx="1077727" cy="309586"/>
            </a:xfrm>
            <a:prstGeom prst="rect">
              <a:avLst/>
            </a:prstGeom>
            <a:solidFill>
              <a:srgbClr val="1A476F"/>
            </a:solidFill>
            <a:ln w="0">
              <a:solidFill>
                <a:srgbClr val="1A476F"/>
              </a:solidFill>
              <a:miter lim="800000"/>
              <a:headEnd/>
              <a:tailEnd/>
            </a:ln>
          </p:spPr>
          <p:txBody>
            <a:bodyPr/>
            <a:lstStyle/>
            <a:p>
              <a:endParaRPr lang="en-US" sz="2000"/>
            </a:p>
          </p:txBody>
        </p:sp>
        <p:sp>
          <p:nvSpPr>
            <p:cNvPr id="4137" name="Line 43"/>
            <p:cNvSpPr>
              <a:spLocks noChangeShapeType="1"/>
            </p:cNvSpPr>
            <p:nvPr/>
          </p:nvSpPr>
          <p:spPr bwMode="auto">
            <a:xfrm>
              <a:off x="5526634" y="3374936"/>
              <a:ext cx="340400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8" name="Line 44"/>
            <p:cNvSpPr>
              <a:spLocks noChangeShapeType="1"/>
            </p:cNvSpPr>
            <p:nvPr/>
          </p:nvSpPr>
          <p:spPr bwMode="auto">
            <a:xfrm>
              <a:off x="5526634" y="3374936"/>
              <a:ext cx="0" cy="6146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9" name="Line 46"/>
            <p:cNvSpPr>
              <a:spLocks noChangeShapeType="1"/>
            </p:cNvSpPr>
            <p:nvPr/>
          </p:nvSpPr>
          <p:spPr bwMode="auto">
            <a:xfrm>
              <a:off x="6163330" y="3374936"/>
              <a:ext cx="0" cy="6146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0" name="Line 48"/>
            <p:cNvSpPr>
              <a:spLocks noChangeShapeType="1"/>
            </p:cNvSpPr>
            <p:nvPr/>
          </p:nvSpPr>
          <p:spPr bwMode="auto">
            <a:xfrm>
              <a:off x="6800026" y="3374936"/>
              <a:ext cx="0" cy="6146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1" name="Line 50"/>
            <p:cNvSpPr>
              <a:spLocks noChangeShapeType="1"/>
            </p:cNvSpPr>
            <p:nvPr/>
          </p:nvSpPr>
          <p:spPr bwMode="auto">
            <a:xfrm>
              <a:off x="7439831" y="3374936"/>
              <a:ext cx="0" cy="6146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2" name="Line 52"/>
            <p:cNvSpPr>
              <a:spLocks noChangeShapeType="1"/>
            </p:cNvSpPr>
            <p:nvPr/>
          </p:nvSpPr>
          <p:spPr bwMode="auto">
            <a:xfrm>
              <a:off x="8076528" y="3374936"/>
              <a:ext cx="0" cy="6146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3" name="Line 64"/>
            <p:cNvSpPr>
              <a:spLocks noChangeShapeType="1"/>
            </p:cNvSpPr>
            <p:nvPr/>
          </p:nvSpPr>
          <p:spPr bwMode="auto">
            <a:xfrm flipV="1">
              <a:off x="5526634" y="709350"/>
              <a:ext cx="0" cy="2665585"/>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4" name="Rectangle 65"/>
            <p:cNvSpPr>
              <a:spLocks noChangeArrowheads="1"/>
            </p:cNvSpPr>
            <p:nvPr/>
          </p:nvSpPr>
          <p:spPr bwMode="auto">
            <a:xfrm>
              <a:off x="5014628" y="998451"/>
              <a:ext cx="364784" cy="31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UK</a:t>
              </a:r>
              <a:endParaRPr lang="en-US" sz="2000"/>
            </a:p>
          </p:txBody>
        </p:sp>
        <p:sp>
          <p:nvSpPr>
            <p:cNvPr id="4145" name="Rectangle 66"/>
            <p:cNvSpPr>
              <a:spLocks noChangeArrowheads="1"/>
            </p:cNvSpPr>
            <p:nvPr/>
          </p:nvSpPr>
          <p:spPr bwMode="auto">
            <a:xfrm>
              <a:off x="4432280" y="1489746"/>
              <a:ext cx="947130" cy="31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Sweden</a:t>
              </a:r>
              <a:endParaRPr lang="en-US" sz="2000"/>
            </a:p>
          </p:txBody>
        </p:sp>
        <p:sp>
          <p:nvSpPr>
            <p:cNvPr id="4146" name="Rectangle 67"/>
            <p:cNvSpPr>
              <a:spLocks noChangeArrowheads="1"/>
            </p:cNvSpPr>
            <p:nvPr/>
          </p:nvSpPr>
          <p:spPr bwMode="auto">
            <a:xfrm>
              <a:off x="4461722" y="1981041"/>
              <a:ext cx="917686" cy="31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Canada</a:t>
              </a:r>
              <a:endParaRPr lang="en-US" sz="2000"/>
            </a:p>
          </p:txBody>
        </p:sp>
        <p:sp>
          <p:nvSpPr>
            <p:cNvPr id="4147" name="Rectangle 68"/>
            <p:cNvSpPr>
              <a:spLocks noChangeArrowheads="1"/>
            </p:cNvSpPr>
            <p:nvPr/>
          </p:nvSpPr>
          <p:spPr bwMode="auto">
            <a:xfrm>
              <a:off x="5014627" y="2472336"/>
              <a:ext cx="364785" cy="31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US</a:t>
              </a:r>
              <a:endParaRPr lang="en-US" sz="2000"/>
            </a:p>
          </p:txBody>
        </p:sp>
        <p:sp>
          <p:nvSpPr>
            <p:cNvPr id="4148" name="Rectangle 69"/>
            <p:cNvSpPr>
              <a:spLocks noChangeArrowheads="1"/>
            </p:cNvSpPr>
            <p:nvPr/>
          </p:nvSpPr>
          <p:spPr bwMode="auto">
            <a:xfrm>
              <a:off x="4304689" y="2963632"/>
              <a:ext cx="1074723" cy="31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Germany</a:t>
              </a:r>
              <a:endParaRPr lang="en-US" sz="2000"/>
            </a:p>
          </p:txBody>
        </p:sp>
        <p:sp>
          <p:nvSpPr>
            <p:cNvPr id="4149" name="Rectangle 74"/>
            <p:cNvSpPr>
              <a:spLocks noChangeArrowheads="1"/>
            </p:cNvSpPr>
            <p:nvPr/>
          </p:nvSpPr>
          <p:spPr bwMode="auto">
            <a:xfrm>
              <a:off x="5526635" y="481713"/>
              <a:ext cx="3404001" cy="271679"/>
            </a:xfrm>
            <a:prstGeom prst="rect">
              <a:avLst/>
            </a:prstGeom>
            <a:solidFill>
              <a:srgbClr val="D9E6EB"/>
            </a:solidFill>
            <a:ln w="4">
              <a:solidFill>
                <a:srgbClr val="D9E6EB"/>
              </a:solidFill>
              <a:miter lim="800000"/>
              <a:headEnd/>
              <a:tailEnd/>
            </a:ln>
          </p:spPr>
          <p:txBody>
            <a:bodyPr/>
            <a:lstStyle/>
            <a:p>
              <a:endParaRPr lang="en-US" sz="2000"/>
            </a:p>
          </p:txBody>
        </p:sp>
        <p:sp>
          <p:nvSpPr>
            <p:cNvPr id="4150" name="Rectangle 75"/>
            <p:cNvSpPr>
              <a:spLocks noChangeArrowheads="1"/>
            </p:cNvSpPr>
            <p:nvPr/>
          </p:nvSpPr>
          <p:spPr bwMode="auto">
            <a:xfrm>
              <a:off x="6806243" y="493097"/>
              <a:ext cx="932409" cy="31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Schools</a:t>
              </a:r>
              <a:endParaRPr lang="en-US" sz="2000"/>
            </a:p>
          </p:txBody>
        </p:sp>
      </p:grpSp>
      <p:grpSp>
        <p:nvGrpSpPr>
          <p:cNvPr id="4106" name="Group 1"/>
          <p:cNvGrpSpPr>
            <a:grpSpLocks/>
          </p:cNvGrpSpPr>
          <p:nvPr/>
        </p:nvGrpSpPr>
        <p:grpSpPr bwMode="auto">
          <a:xfrm>
            <a:off x="4278465" y="4104450"/>
            <a:ext cx="4435601" cy="2337777"/>
            <a:chOff x="4365625" y="4187249"/>
            <a:chExt cx="4525963" cy="2413503"/>
          </a:xfrm>
        </p:grpSpPr>
        <p:sp>
          <p:nvSpPr>
            <p:cNvPr id="4107" name="Rectangle 102"/>
            <p:cNvSpPr>
              <a:spLocks noChangeArrowheads="1"/>
            </p:cNvSpPr>
            <p:nvPr/>
          </p:nvSpPr>
          <p:spPr bwMode="auto">
            <a:xfrm>
              <a:off x="4365625" y="5181463"/>
              <a:ext cx="1042988" cy="31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2000">
                  <a:solidFill>
                    <a:srgbClr val="000000"/>
                  </a:solidFill>
                </a:rPr>
                <a:t>Canada</a:t>
              </a:r>
              <a:endParaRPr lang="en-US" sz="2000"/>
            </a:p>
          </p:txBody>
        </p:sp>
        <p:grpSp>
          <p:nvGrpSpPr>
            <p:cNvPr id="4108" name="Group 26698"/>
            <p:cNvGrpSpPr>
              <a:grpSpLocks/>
            </p:cNvGrpSpPr>
            <p:nvPr/>
          </p:nvGrpSpPr>
          <p:grpSpPr bwMode="auto">
            <a:xfrm>
              <a:off x="4930775" y="4187249"/>
              <a:ext cx="3960813" cy="2413503"/>
              <a:chOff x="4930765" y="3918546"/>
              <a:chExt cx="3960377" cy="2334730"/>
            </a:xfrm>
          </p:grpSpPr>
          <p:sp>
            <p:nvSpPr>
              <p:cNvPr id="4109" name="Rectangle 84"/>
              <p:cNvSpPr>
                <a:spLocks noChangeArrowheads="1"/>
              </p:cNvSpPr>
              <p:nvPr/>
            </p:nvSpPr>
            <p:spPr bwMode="auto">
              <a:xfrm>
                <a:off x="5517965" y="4173973"/>
                <a:ext cx="3373177" cy="1793712"/>
              </a:xfrm>
              <a:prstGeom prst="rect">
                <a:avLst/>
              </a:prstGeom>
              <a:solidFill>
                <a:srgbClr val="FFFFFF"/>
              </a:solidFill>
              <a:ln w="3">
                <a:solidFill>
                  <a:srgbClr val="FFFFFF"/>
                </a:solidFill>
                <a:miter lim="800000"/>
                <a:headEnd/>
                <a:tailEnd/>
              </a:ln>
            </p:spPr>
            <p:txBody>
              <a:bodyPr/>
              <a:lstStyle/>
              <a:p>
                <a:endParaRPr lang="en-US" sz="2000"/>
              </a:p>
            </p:txBody>
          </p:sp>
          <p:sp>
            <p:nvSpPr>
              <p:cNvPr id="4110" name="Line 85"/>
              <p:cNvSpPr>
                <a:spLocks noChangeShapeType="1"/>
              </p:cNvSpPr>
              <p:nvPr/>
            </p:nvSpPr>
            <p:spPr bwMode="auto">
              <a:xfrm flipV="1">
                <a:off x="6497970" y="4173973"/>
                <a:ext cx="0" cy="1796426"/>
              </a:xfrm>
              <a:prstGeom prst="line">
                <a:avLst/>
              </a:prstGeom>
              <a:noFill/>
              <a:ln w="5">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1" name="Line 86"/>
              <p:cNvSpPr>
                <a:spLocks noChangeShapeType="1"/>
              </p:cNvSpPr>
              <p:nvPr/>
            </p:nvSpPr>
            <p:spPr bwMode="auto">
              <a:xfrm flipV="1">
                <a:off x="7476319" y="4173973"/>
                <a:ext cx="0" cy="1796426"/>
              </a:xfrm>
              <a:prstGeom prst="line">
                <a:avLst/>
              </a:prstGeom>
              <a:noFill/>
              <a:ln w="5">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Rectangle 87"/>
              <p:cNvSpPr>
                <a:spLocks noChangeArrowheads="1"/>
              </p:cNvSpPr>
              <p:nvPr/>
            </p:nvSpPr>
            <p:spPr bwMode="auto">
              <a:xfrm>
                <a:off x="5517966" y="4319154"/>
                <a:ext cx="2132172" cy="345988"/>
              </a:xfrm>
              <a:prstGeom prst="rect">
                <a:avLst/>
              </a:prstGeom>
              <a:solidFill>
                <a:srgbClr val="1A476F"/>
              </a:solidFill>
              <a:ln w="0">
                <a:solidFill>
                  <a:srgbClr val="1A476F"/>
                </a:solidFill>
                <a:miter lim="800000"/>
                <a:headEnd/>
                <a:tailEnd/>
              </a:ln>
            </p:spPr>
            <p:txBody>
              <a:bodyPr/>
              <a:lstStyle/>
              <a:p>
                <a:endParaRPr lang="en-US" sz="2000"/>
              </a:p>
            </p:txBody>
          </p:sp>
          <p:sp>
            <p:nvSpPr>
              <p:cNvPr id="4113" name="Rectangle 88"/>
              <p:cNvSpPr>
                <a:spLocks noChangeArrowheads="1"/>
              </p:cNvSpPr>
              <p:nvPr/>
            </p:nvSpPr>
            <p:spPr bwMode="auto">
              <a:xfrm>
                <a:off x="5517966" y="4840546"/>
                <a:ext cx="1786016" cy="347345"/>
              </a:xfrm>
              <a:prstGeom prst="rect">
                <a:avLst/>
              </a:prstGeom>
              <a:solidFill>
                <a:srgbClr val="1A476F"/>
              </a:solidFill>
              <a:ln w="0">
                <a:solidFill>
                  <a:srgbClr val="1A476F"/>
                </a:solidFill>
                <a:miter lim="800000"/>
                <a:headEnd/>
                <a:tailEnd/>
              </a:ln>
            </p:spPr>
            <p:txBody>
              <a:bodyPr/>
              <a:lstStyle/>
              <a:p>
                <a:endParaRPr lang="en-US" sz="2000"/>
              </a:p>
            </p:txBody>
          </p:sp>
          <p:sp>
            <p:nvSpPr>
              <p:cNvPr id="4114" name="Rectangle 89"/>
              <p:cNvSpPr>
                <a:spLocks noChangeArrowheads="1"/>
              </p:cNvSpPr>
              <p:nvPr/>
            </p:nvSpPr>
            <p:spPr bwMode="auto">
              <a:xfrm>
                <a:off x="5517965" y="5371300"/>
                <a:ext cx="832247" cy="345988"/>
              </a:xfrm>
              <a:prstGeom prst="rect">
                <a:avLst/>
              </a:prstGeom>
              <a:solidFill>
                <a:srgbClr val="1A476F"/>
              </a:solidFill>
              <a:ln w="0">
                <a:solidFill>
                  <a:srgbClr val="1A476F"/>
                </a:solidFill>
                <a:miter lim="800000"/>
                <a:headEnd/>
                <a:tailEnd/>
              </a:ln>
            </p:spPr>
            <p:txBody>
              <a:bodyPr/>
              <a:lstStyle/>
              <a:p>
                <a:endParaRPr lang="en-US" sz="2000"/>
              </a:p>
            </p:txBody>
          </p:sp>
          <p:sp>
            <p:nvSpPr>
              <p:cNvPr id="4115" name="Line 90"/>
              <p:cNvSpPr>
                <a:spLocks noChangeShapeType="1"/>
              </p:cNvSpPr>
              <p:nvPr/>
            </p:nvSpPr>
            <p:spPr bwMode="auto">
              <a:xfrm>
                <a:off x="5517965" y="5901124"/>
                <a:ext cx="3373177" cy="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6" name="Line 91"/>
              <p:cNvSpPr>
                <a:spLocks noChangeShapeType="1"/>
              </p:cNvSpPr>
              <p:nvPr/>
            </p:nvSpPr>
            <p:spPr bwMode="auto">
              <a:xfrm>
                <a:off x="5517966" y="5901124"/>
                <a:ext cx="0" cy="2985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7" name="Rectangle 92"/>
              <p:cNvSpPr>
                <a:spLocks noChangeArrowheads="1"/>
              </p:cNvSpPr>
              <p:nvPr/>
            </p:nvSpPr>
            <p:spPr bwMode="auto">
              <a:xfrm>
                <a:off x="5453404" y="5945900"/>
                <a:ext cx="412750" cy="30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0">
                    <a:solidFill>
                      <a:srgbClr val="000000"/>
                    </a:solidFill>
                  </a:rPr>
                  <a:t>2.6</a:t>
                </a:r>
                <a:endParaRPr lang="en-US" sz="2000"/>
              </a:p>
            </p:txBody>
          </p:sp>
          <p:sp>
            <p:nvSpPr>
              <p:cNvPr id="4118" name="Line 93"/>
              <p:cNvSpPr>
                <a:spLocks noChangeShapeType="1"/>
              </p:cNvSpPr>
              <p:nvPr/>
            </p:nvSpPr>
            <p:spPr bwMode="auto">
              <a:xfrm>
                <a:off x="6497970" y="5901124"/>
                <a:ext cx="0" cy="2985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9" name="Rectangle 94"/>
              <p:cNvSpPr>
                <a:spLocks noChangeArrowheads="1"/>
              </p:cNvSpPr>
              <p:nvPr/>
            </p:nvSpPr>
            <p:spPr bwMode="auto">
              <a:xfrm>
                <a:off x="6435063" y="5945900"/>
                <a:ext cx="412750" cy="30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0">
                    <a:solidFill>
                      <a:srgbClr val="000000"/>
                    </a:solidFill>
                  </a:rPr>
                  <a:t>2.8</a:t>
                </a:r>
                <a:endParaRPr lang="en-US" sz="2000"/>
              </a:p>
            </p:txBody>
          </p:sp>
          <p:sp>
            <p:nvSpPr>
              <p:cNvPr id="4120" name="Line 95"/>
              <p:cNvSpPr>
                <a:spLocks noChangeShapeType="1"/>
              </p:cNvSpPr>
              <p:nvPr/>
            </p:nvSpPr>
            <p:spPr bwMode="auto">
              <a:xfrm>
                <a:off x="7476319" y="5901124"/>
                <a:ext cx="0" cy="2985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1" name="Rectangle 96"/>
              <p:cNvSpPr>
                <a:spLocks noChangeArrowheads="1"/>
              </p:cNvSpPr>
              <p:nvPr/>
            </p:nvSpPr>
            <p:spPr bwMode="auto">
              <a:xfrm>
                <a:off x="7453142" y="5945900"/>
                <a:ext cx="165472" cy="30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0">
                    <a:solidFill>
                      <a:srgbClr val="000000"/>
                    </a:solidFill>
                  </a:rPr>
                  <a:t>3</a:t>
                </a:r>
                <a:endParaRPr lang="en-US" sz="2000"/>
              </a:p>
            </p:txBody>
          </p:sp>
          <p:sp>
            <p:nvSpPr>
              <p:cNvPr id="4122" name="Line 97"/>
              <p:cNvSpPr>
                <a:spLocks noChangeShapeType="1"/>
              </p:cNvSpPr>
              <p:nvPr/>
            </p:nvSpPr>
            <p:spPr bwMode="auto">
              <a:xfrm>
                <a:off x="8457978" y="5901124"/>
                <a:ext cx="0" cy="2985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3" name="Rectangle 98"/>
              <p:cNvSpPr>
                <a:spLocks noChangeArrowheads="1"/>
              </p:cNvSpPr>
              <p:nvPr/>
            </p:nvSpPr>
            <p:spPr bwMode="auto">
              <a:xfrm>
                <a:off x="8393416" y="5945900"/>
                <a:ext cx="412750" cy="30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0">
                    <a:solidFill>
                      <a:srgbClr val="000000"/>
                    </a:solidFill>
                  </a:rPr>
                  <a:t>3.2</a:t>
                </a:r>
                <a:endParaRPr lang="en-US" sz="2000"/>
              </a:p>
            </p:txBody>
          </p:sp>
          <p:sp>
            <p:nvSpPr>
              <p:cNvPr id="4124" name="Line 100"/>
              <p:cNvSpPr>
                <a:spLocks noChangeShapeType="1"/>
              </p:cNvSpPr>
              <p:nvPr/>
            </p:nvSpPr>
            <p:spPr bwMode="auto">
              <a:xfrm flipV="1">
                <a:off x="5517966" y="4173973"/>
                <a:ext cx="0" cy="179642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5" name="Rectangle 101"/>
              <p:cNvSpPr>
                <a:spLocks noChangeArrowheads="1"/>
              </p:cNvSpPr>
              <p:nvPr/>
            </p:nvSpPr>
            <p:spPr bwMode="auto">
              <a:xfrm>
                <a:off x="4930765" y="4441636"/>
                <a:ext cx="414609" cy="30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2000">
                    <a:solidFill>
                      <a:srgbClr val="000000"/>
                    </a:solidFill>
                  </a:rPr>
                  <a:t>US</a:t>
                </a:r>
                <a:endParaRPr lang="en-US" sz="2000"/>
              </a:p>
            </p:txBody>
          </p:sp>
          <p:sp>
            <p:nvSpPr>
              <p:cNvPr id="4126" name="Rectangle 103"/>
              <p:cNvSpPr>
                <a:spLocks noChangeArrowheads="1"/>
              </p:cNvSpPr>
              <p:nvPr/>
            </p:nvSpPr>
            <p:spPr bwMode="auto">
              <a:xfrm>
                <a:off x="4930765" y="5402922"/>
                <a:ext cx="414609" cy="30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2000">
                    <a:solidFill>
                      <a:srgbClr val="000000"/>
                    </a:solidFill>
                  </a:rPr>
                  <a:t>UK</a:t>
                </a:r>
                <a:endParaRPr lang="en-US" sz="2000"/>
              </a:p>
            </p:txBody>
          </p:sp>
          <p:grpSp>
            <p:nvGrpSpPr>
              <p:cNvPr id="4127" name="Group 26694"/>
              <p:cNvGrpSpPr>
                <a:grpSpLocks/>
              </p:cNvGrpSpPr>
              <p:nvPr/>
            </p:nvGrpSpPr>
            <p:grpSpPr bwMode="auto">
              <a:xfrm>
                <a:off x="5517427" y="3918546"/>
                <a:ext cx="3373715" cy="319034"/>
                <a:chOff x="5756288" y="4500457"/>
                <a:chExt cx="3235311" cy="373276"/>
              </a:xfrm>
            </p:grpSpPr>
            <p:sp>
              <p:nvSpPr>
                <p:cNvPr id="4128" name="Rectangle 74"/>
                <p:cNvSpPr>
                  <a:spLocks noChangeArrowheads="1"/>
                </p:cNvSpPr>
                <p:nvPr/>
              </p:nvSpPr>
              <p:spPr bwMode="auto">
                <a:xfrm>
                  <a:off x="5756288" y="4500457"/>
                  <a:ext cx="3235311" cy="321417"/>
                </a:xfrm>
                <a:prstGeom prst="rect">
                  <a:avLst/>
                </a:prstGeom>
                <a:solidFill>
                  <a:srgbClr val="D9E6EB"/>
                </a:solidFill>
                <a:ln w="4">
                  <a:solidFill>
                    <a:srgbClr val="D9E6EB"/>
                  </a:solidFill>
                  <a:miter lim="800000"/>
                  <a:headEnd/>
                  <a:tailEnd/>
                </a:ln>
              </p:spPr>
              <p:txBody>
                <a:bodyPr/>
                <a:lstStyle/>
                <a:p>
                  <a:endParaRPr lang="en-US" sz="2000"/>
                </a:p>
              </p:txBody>
            </p:sp>
            <p:sp>
              <p:nvSpPr>
                <p:cNvPr id="4129" name="Rectangle 75"/>
                <p:cNvSpPr>
                  <a:spLocks noChangeArrowheads="1"/>
                </p:cNvSpPr>
                <p:nvPr/>
              </p:nvSpPr>
              <p:spPr bwMode="auto">
                <a:xfrm>
                  <a:off x="6972484" y="4514098"/>
                  <a:ext cx="643038" cy="35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Retail</a:t>
                  </a:r>
                  <a:endParaRPr lang="en-US" sz="2000"/>
                </a:p>
              </p:txBody>
            </p:sp>
          </p:grpSp>
        </p:grpSp>
      </p:grpSp>
    </p:spTree>
    <p:extLst>
      <p:ext uri="{BB962C8B-B14F-4D97-AF65-F5344CB8AC3E}">
        <p14:creationId xmlns:p14="http://schemas.microsoft.com/office/powerpoint/2010/main" val="279973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0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54025" y="0"/>
            <a:ext cx="8454246" cy="45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4806" rIns="89611" bIns="448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t>Manufacturing: Management Practices Across Countries</a:t>
            </a:r>
            <a:endParaRPr lang="en-US" sz="2400" b="1" dirty="0"/>
          </a:p>
        </p:txBody>
      </p:sp>
      <p:sp>
        <p:nvSpPr>
          <p:cNvPr id="2051" name="Text Box 63"/>
          <p:cNvSpPr txBox="1">
            <a:spLocks noChangeArrowheads="1"/>
          </p:cNvSpPr>
          <p:nvPr/>
        </p:nvSpPr>
        <p:spPr bwMode="auto">
          <a:xfrm>
            <a:off x="154026" y="6447637"/>
            <a:ext cx="8471359" cy="27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Note: Averages taken across all firms within each country. 9079 observations in total. Firms per country in the right column</a:t>
            </a:r>
          </a:p>
        </p:txBody>
      </p:sp>
      <p:grpSp>
        <p:nvGrpSpPr>
          <p:cNvPr id="2052" name="Group 3170"/>
          <p:cNvGrpSpPr>
            <a:grpSpLocks/>
          </p:cNvGrpSpPr>
          <p:nvPr/>
        </p:nvGrpSpPr>
        <p:grpSpPr bwMode="auto">
          <a:xfrm>
            <a:off x="221713" y="673704"/>
            <a:ext cx="8235095" cy="5766755"/>
            <a:chOff x="2053768" y="1731963"/>
            <a:chExt cx="4904245" cy="3411025"/>
          </a:xfrm>
        </p:grpSpPr>
        <p:sp>
          <p:nvSpPr>
            <p:cNvPr id="2053" name="Rectangle 73"/>
            <p:cNvSpPr>
              <a:spLocks noChangeArrowheads="1"/>
            </p:cNvSpPr>
            <p:nvPr/>
          </p:nvSpPr>
          <p:spPr bwMode="auto">
            <a:xfrm>
              <a:off x="3389313" y="1731963"/>
              <a:ext cx="3568700" cy="3024188"/>
            </a:xfrm>
            <a:prstGeom prst="rect">
              <a:avLst/>
            </a:prstGeom>
            <a:solidFill>
              <a:srgbClr val="FFFFFF"/>
            </a:solidFill>
            <a:ln w="4">
              <a:solidFill>
                <a:srgbClr val="FFFFFF"/>
              </a:solidFill>
              <a:miter lim="800000"/>
              <a:headEnd/>
              <a:tailEnd/>
            </a:ln>
          </p:spPr>
          <p:txBody>
            <a:bodyPr/>
            <a:lstStyle/>
            <a:p>
              <a:endParaRPr lang="en-US" sz="2000"/>
            </a:p>
          </p:txBody>
        </p:sp>
        <p:sp>
          <p:nvSpPr>
            <p:cNvPr id="2054" name="Line 74"/>
            <p:cNvSpPr>
              <a:spLocks noChangeShapeType="1"/>
            </p:cNvSpPr>
            <p:nvPr/>
          </p:nvSpPr>
          <p:spPr bwMode="auto">
            <a:xfrm flipV="1">
              <a:off x="3389313" y="1731963"/>
              <a:ext cx="0" cy="3027363"/>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 name="Line 75"/>
            <p:cNvSpPr>
              <a:spLocks noChangeShapeType="1"/>
            </p:cNvSpPr>
            <p:nvPr/>
          </p:nvSpPr>
          <p:spPr bwMode="auto">
            <a:xfrm flipV="1">
              <a:off x="4248151" y="1731963"/>
              <a:ext cx="0" cy="3027363"/>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 name="Line 76"/>
            <p:cNvSpPr>
              <a:spLocks noChangeShapeType="1"/>
            </p:cNvSpPr>
            <p:nvPr/>
          </p:nvSpPr>
          <p:spPr bwMode="auto">
            <a:xfrm flipV="1">
              <a:off x="5110163" y="1731963"/>
              <a:ext cx="0" cy="3027363"/>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7" name="Line 77"/>
            <p:cNvSpPr>
              <a:spLocks noChangeShapeType="1"/>
            </p:cNvSpPr>
            <p:nvPr/>
          </p:nvSpPr>
          <p:spPr bwMode="auto">
            <a:xfrm flipV="1">
              <a:off x="5970588" y="1731963"/>
              <a:ext cx="0" cy="3027363"/>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8" name="Line 78"/>
            <p:cNvSpPr>
              <a:spLocks noChangeShapeType="1"/>
            </p:cNvSpPr>
            <p:nvPr/>
          </p:nvSpPr>
          <p:spPr bwMode="auto">
            <a:xfrm flipV="1">
              <a:off x="6829426" y="1731963"/>
              <a:ext cx="0" cy="3027363"/>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9" name="Rectangle 79"/>
            <p:cNvSpPr>
              <a:spLocks noChangeArrowheads="1"/>
            </p:cNvSpPr>
            <p:nvPr/>
          </p:nvSpPr>
          <p:spPr bwMode="auto">
            <a:xfrm>
              <a:off x="3389313" y="1874838"/>
              <a:ext cx="3214688" cy="82550"/>
            </a:xfrm>
            <a:prstGeom prst="rect">
              <a:avLst/>
            </a:prstGeom>
            <a:solidFill>
              <a:srgbClr val="1A476F"/>
            </a:solidFill>
            <a:ln w="0">
              <a:solidFill>
                <a:srgbClr val="1A476F"/>
              </a:solidFill>
              <a:miter lim="800000"/>
              <a:headEnd/>
              <a:tailEnd/>
            </a:ln>
          </p:spPr>
          <p:txBody>
            <a:bodyPr/>
            <a:lstStyle/>
            <a:p>
              <a:endParaRPr lang="en-US" sz="2000"/>
            </a:p>
          </p:txBody>
        </p:sp>
        <p:sp>
          <p:nvSpPr>
            <p:cNvPr id="2060" name="Rectangle 80"/>
            <p:cNvSpPr>
              <a:spLocks noChangeArrowheads="1"/>
            </p:cNvSpPr>
            <p:nvPr/>
          </p:nvSpPr>
          <p:spPr bwMode="auto">
            <a:xfrm>
              <a:off x="3389313" y="2014538"/>
              <a:ext cx="2705100" cy="85725"/>
            </a:xfrm>
            <a:prstGeom prst="rect">
              <a:avLst/>
            </a:prstGeom>
            <a:solidFill>
              <a:srgbClr val="1A476F"/>
            </a:solidFill>
            <a:ln w="0">
              <a:solidFill>
                <a:srgbClr val="1A476F"/>
              </a:solidFill>
              <a:miter lim="800000"/>
              <a:headEnd/>
              <a:tailEnd/>
            </a:ln>
          </p:spPr>
          <p:txBody>
            <a:bodyPr/>
            <a:lstStyle/>
            <a:p>
              <a:endParaRPr lang="en-US" sz="2000"/>
            </a:p>
          </p:txBody>
        </p:sp>
        <p:sp>
          <p:nvSpPr>
            <p:cNvPr id="2061" name="Rectangle 81"/>
            <p:cNvSpPr>
              <a:spLocks noChangeArrowheads="1"/>
            </p:cNvSpPr>
            <p:nvPr/>
          </p:nvSpPr>
          <p:spPr bwMode="auto">
            <a:xfrm>
              <a:off x="3389313" y="2154238"/>
              <a:ext cx="2701925" cy="82550"/>
            </a:xfrm>
            <a:prstGeom prst="rect">
              <a:avLst/>
            </a:prstGeom>
            <a:solidFill>
              <a:srgbClr val="1A476F"/>
            </a:solidFill>
            <a:ln w="0">
              <a:solidFill>
                <a:srgbClr val="1A476F"/>
              </a:solidFill>
              <a:miter lim="800000"/>
              <a:headEnd/>
              <a:tailEnd/>
            </a:ln>
          </p:spPr>
          <p:txBody>
            <a:bodyPr/>
            <a:lstStyle/>
            <a:p>
              <a:endParaRPr lang="en-US" sz="2000"/>
            </a:p>
          </p:txBody>
        </p:sp>
        <p:sp>
          <p:nvSpPr>
            <p:cNvPr id="2062" name="Rectangle 82"/>
            <p:cNvSpPr>
              <a:spLocks noChangeArrowheads="1"/>
            </p:cNvSpPr>
            <p:nvPr/>
          </p:nvSpPr>
          <p:spPr bwMode="auto">
            <a:xfrm>
              <a:off x="3389313" y="2295526"/>
              <a:ext cx="2565400" cy="84138"/>
            </a:xfrm>
            <a:prstGeom prst="rect">
              <a:avLst/>
            </a:prstGeom>
            <a:solidFill>
              <a:srgbClr val="1A476F"/>
            </a:solidFill>
            <a:ln w="0">
              <a:solidFill>
                <a:srgbClr val="1A476F"/>
              </a:solidFill>
              <a:miter lim="800000"/>
              <a:headEnd/>
              <a:tailEnd/>
            </a:ln>
          </p:spPr>
          <p:txBody>
            <a:bodyPr/>
            <a:lstStyle/>
            <a:p>
              <a:endParaRPr lang="en-US" sz="2000"/>
            </a:p>
          </p:txBody>
        </p:sp>
        <p:sp>
          <p:nvSpPr>
            <p:cNvPr id="2063" name="Rectangle 83"/>
            <p:cNvSpPr>
              <a:spLocks noChangeArrowheads="1"/>
            </p:cNvSpPr>
            <p:nvPr/>
          </p:nvSpPr>
          <p:spPr bwMode="auto">
            <a:xfrm>
              <a:off x="3389313" y="2435226"/>
              <a:ext cx="2443163" cy="82550"/>
            </a:xfrm>
            <a:prstGeom prst="rect">
              <a:avLst/>
            </a:prstGeom>
            <a:solidFill>
              <a:srgbClr val="1A476F"/>
            </a:solidFill>
            <a:ln w="0">
              <a:solidFill>
                <a:srgbClr val="1A476F"/>
              </a:solidFill>
              <a:miter lim="800000"/>
              <a:headEnd/>
              <a:tailEnd/>
            </a:ln>
          </p:spPr>
          <p:txBody>
            <a:bodyPr/>
            <a:lstStyle/>
            <a:p>
              <a:endParaRPr lang="en-US" sz="2000"/>
            </a:p>
          </p:txBody>
        </p:sp>
        <p:sp>
          <p:nvSpPr>
            <p:cNvPr id="2064" name="Rectangle 84"/>
            <p:cNvSpPr>
              <a:spLocks noChangeArrowheads="1"/>
            </p:cNvSpPr>
            <p:nvPr/>
          </p:nvSpPr>
          <p:spPr bwMode="auto">
            <a:xfrm>
              <a:off x="3389313" y="2574926"/>
              <a:ext cx="1819275" cy="79375"/>
            </a:xfrm>
            <a:prstGeom prst="rect">
              <a:avLst/>
            </a:prstGeom>
            <a:solidFill>
              <a:srgbClr val="1A476F"/>
            </a:solidFill>
            <a:ln w="0">
              <a:solidFill>
                <a:srgbClr val="1A476F"/>
              </a:solidFill>
              <a:miter lim="800000"/>
              <a:headEnd/>
              <a:tailEnd/>
            </a:ln>
          </p:spPr>
          <p:txBody>
            <a:bodyPr/>
            <a:lstStyle/>
            <a:p>
              <a:endParaRPr lang="en-US" sz="2000"/>
            </a:p>
          </p:txBody>
        </p:sp>
        <p:sp>
          <p:nvSpPr>
            <p:cNvPr id="2065" name="Rectangle 85"/>
            <p:cNvSpPr>
              <a:spLocks noChangeArrowheads="1"/>
            </p:cNvSpPr>
            <p:nvPr/>
          </p:nvSpPr>
          <p:spPr bwMode="auto">
            <a:xfrm>
              <a:off x="3389313" y="2714626"/>
              <a:ext cx="1816100" cy="82550"/>
            </a:xfrm>
            <a:prstGeom prst="rect">
              <a:avLst/>
            </a:prstGeom>
            <a:solidFill>
              <a:srgbClr val="1A476F"/>
            </a:solidFill>
            <a:ln w="0">
              <a:solidFill>
                <a:srgbClr val="1A476F"/>
              </a:solidFill>
              <a:miter lim="800000"/>
              <a:headEnd/>
              <a:tailEnd/>
            </a:ln>
          </p:spPr>
          <p:txBody>
            <a:bodyPr/>
            <a:lstStyle/>
            <a:p>
              <a:endParaRPr lang="en-US" sz="2000"/>
            </a:p>
          </p:txBody>
        </p:sp>
        <p:sp>
          <p:nvSpPr>
            <p:cNvPr id="2066" name="Rectangle 86"/>
            <p:cNvSpPr>
              <a:spLocks noChangeArrowheads="1"/>
            </p:cNvSpPr>
            <p:nvPr/>
          </p:nvSpPr>
          <p:spPr bwMode="auto">
            <a:xfrm>
              <a:off x="3389313" y="2855913"/>
              <a:ext cx="1803400" cy="79375"/>
            </a:xfrm>
            <a:prstGeom prst="rect">
              <a:avLst/>
            </a:prstGeom>
            <a:solidFill>
              <a:srgbClr val="1A476F"/>
            </a:solidFill>
            <a:ln w="0">
              <a:solidFill>
                <a:srgbClr val="1A476F"/>
              </a:solidFill>
              <a:miter lim="800000"/>
              <a:headEnd/>
              <a:tailEnd/>
            </a:ln>
          </p:spPr>
          <p:txBody>
            <a:bodyPr/>
            <a:lstStyle/>
            <a:p>
              <a:endParaRPr lang="en-US" sz="2000"/>
            </a:p>
          </p:txBody>
        </p:sp>
        <p:sp>
          <p:nvSpPr>
            <p:cNvPr id="2067" name="Rectangle 87"/>
            <p:cNvSpPr>
              <a:spLocks noChangeArrowheads="1"/>
            </p:cNvSpPr>
            <p:nvPr/>
          </p:nvSpPr>
          <p:spPr bwMode="auto">
            <a:xfrm>
              <a:off x="3389313" y="2995613"/>
              <a:ext cx="1793875" cy="82550"/>
            </a:xfrm>
            <a:prstGeom prst="rect">
              <a:avLst/>
            </a:prstGeom>
            <a:solidFill>
              <a:srgbClr val="1A476F"/>
            </a:solidFill>
            <a:ln w="0">
              <a:solidFill>
                <a:srgbClr val="1A476F"/>
              </a:solidFill>
              <a:miter lim="800000"/>
              <a:headEnd/>
              <a:tailEnd/>
            </a:ln>
          </p:spPr>
          <p:txBody>
            <a:bodyPr/>
            <a:lstStyle/>
            <a:p>
              <a:endParaRPr lang="en-US" sz="2000"/>
            </a:p>
          </p:txBody>
        </p:sp>
        <p:sp>
          <p:nvSpPr>
            <p:cNvPr id="2068" name="Rectangle 88"/>
            <p:cNvSpPr>
              <a:spLocks noChangeArrowheads="1"/>
            </p:cNvSpPr>
            <p:nvPr/>
          </p:nvSpPr>
          <p:spPr bwMode="auto">
            <a:xfrm>
              <a:off x="3389313" y="3132138"/>
              <a:ext cx="1408113" cy="85725"/>
            </a:xfrm>
            <a:prstGeom prst="rect">
              <a:avLst/>
            </a:prstGeom>
            <a:solidFill>
              <a:srgbClr val="1A476F"/>
            </a:solidFill>
            <a:ln w="0">
              <a:solidFill>
                <a:srgbClr val="1A476F"/>
              </a:solidFill>
              <a:miter lim="800000"/>
              <a:headEnd/>
              <a:tailEnd/>
            </a:ln>
          </p:spPr>
          <p:txBody>
            <a:bodyPr/>
            <a:lstStyle/>
            <a:p>
              <a:endParaRPr lang="en-US" sz="2000"/>
            </a:p>
          </p:txBody>
        </p:sp>
        <p:sp>
          <p:nvSpPr>
            <p:cNvPr id="2069" name="Rectangle 89"/>
            <p:cNvSpPr>
              <a:spLocks noChangeArrowheads="1"/>
            </p:cNvSpPr>
            <p:nvPr/>
          </p:nvSpPr>
          <p:spPr bwMode="auto">
            <a:xfrm>
              <a:off x="3389313" y="3273426"/>
              <a:ext cx="1385888" cy="82550"/>
            </a:xfrm>
            <a:prstGeom prst="rect">
              <a:avLst/>
            </a:prstGeom>
            <a:solidFill>
              <a:srgbClr val="1A476F"/>
            </a:solidFill>
            <a:ln w="0">
              <a:solidFill>
                <a:srgbClr val="1A476F"/>
              </a:solidFill>
              <a:miter lim="800000"/>
              <a:headEnd/>
              <a:tailEnd/>
            </a:ln>
          </p:spPr>
          <p:txBody>
            <a:bodyPr/>
            <a:lstStyle/>
            <a:p>
              <a:endParaRPr lang="en-US" sz="2000"/>
            </a:p>
          </p:txBody>
        </p:sp>
        <p:sp>
          <p:nvSpPr>
            <p:cNvPr id="2070" name="Rectangle 90"/>
            <p:cNvSpPr>
              <a:spLocks noChangeArrowheads="1"/>
            </p:cNvSpPr>
            <p:nvPr/>
          </p:nvSpPr>
          <p:spPr bwMode="auto">
            <a:xfrm>
              <a:off x="3389313" y="3413126"/>
              <a:ext cx="1270000" cy="85725"/>
            </a:xfrm>
            <a:prstGeom prst="rect">
              <a:avLst/>
            </a:prstGeom>
            <a:solidFill>
              <a:srgbClr val="1A476F"/>
            </a:solidFill>
            <a:ln w="0">
              <a:solidFill>
                <a:srgbClr val="1A476F"/>
              </a:solidFill>
              <a:miter lim="800000"/>
              <a:headEnd/>
              <a:tailEnd/>
            </a:ln>
          </p:spPr>
          <p:txBody>
            <a:bodyPr/>
            <a:lstStyle/>
            <a:p>
              <a:endParaRPr lang="en-US" sz="2000"/>
            </a:p>
          </p:txBody>
        </p:sp>
        <p:sp>
          <p:nvSpPr>
            <p:cNvPr id="2071" name="Rectangle 91"/>
            <p:cNvSpPr>
              <a:spLocks noChangeArrowheads="1"/>
            </p:cNvSpPr>
            <p:nvPr/>
          </p:nvSpPr>
          <p:spPr bwMode="auto">
            <a:xfrm>
              <a:off x="3389313" y="3552826"/>
              <a:ext cx="1236663" cy="82550"/>
            </a:xfrm>
            <a:prstGeom prst="rect">
              <a:avLst/>
            </a:prstGeom>
            <a:solidFill>
              <a:srgbClr val="1A476F"/>
            </a:solidFill>
            <a:ln w="0">
              <a:solidFill>
                <a:srgbClr val="1A476F"/>
              </a:solidFill>
              <a:miter lim="800000"/>
              <a:headEnd/>
              <a:tailEnd/>
            </a:ln>
          </p:spPr>
          <p:txBody>
            <a:bodyPr/>
            <a:lstStyle/>
            <a:p>
              <a:endParaRPr lang="en-US" sz="2000"/>
            </a:p>
          </p:txBody>
        </p:sp>
        <p:sp>
          <p:nvSpPr>
            <p:cNvPr id="2072" name="Rectangle 92"/>
            <p:cNvSpPr>
              <a:spLocks noChangeArrowheads="1"/>
            </p:cNvSpPr>
            <p:nvPr/>
          </p:nvSpPr>
          <p:spPr bwMode="auto">
            <a:xfrm>
              <a:off x="3389313" y="3694113"/>
              <a:ext cx="1150938" cy="80963"/>
            </a:xfrm>
            <a:prstGeom prst="rect">
              <a:avLst/>
            </a:prstGeom>
            <a:solidFill>
              <a:srgbClr val="1A476F"/>
            </a:solidFill>
            <a:ln w="0">
              <a:solidFill>
                <a:srgbClr val="1A476F"/>
              </a:solidFill>
              <a:miter lim="800000"/>
              <a:headEnd/>
              <a:tailEnd/>
            </a:ln>
          </p:spPr>
          <p:txBody>
            <a:bodyPr/>
            <a:lstStyle/>
            <a:p>
              <a:endParaRPr lang="en-US" sz="2000"/>
            </a:p>
          </p:txBody>
        </p:sp>
        <p:sp>
          <p:nvSpPr>
            <p:cNvPr id="2073" name="Rectangle 93"/>
            <p:cNvSpPr>
              <a:spLocks noChangeArrowheads="1"/>
            </p:cNvSpPr>
            <p:nvPr/>
          </p:nvSpPr>
          <p:spPr bwMode="auto">
            <a:xfrm>
              <a:off x="3389313" y="3833813"/>
              <a:ext cx="981075" cy="82550"/>
            </a:xfrm>
            <a:prstGeom prst="rect">
              <a:avLst/>
            </a:prstGeom>
            <a:solidFill>
              <a:srgbClr val="1A476F"/>
            </a:solidFill>
            <a:ln w="0">
              <a:solidFill>
                <a:srgbClr val="1A476F"/>
              </a:solidFill>
              <a:miter lim="800000"/>
              <a:headEnd/>
              <a:tailEnd/>
            </a:ln>
          </p:spPr>
          <p:txBody>
            <a:bodyPr/>
            <a:lstStyle/>
            <a:p>
              <a:endParaRPr lang="en-US" sz="2000"/>
            </a:p>
          </p:txBody>
        </p:sp>
        <p:sp>
          <p:nvSpPr>
            <p:cNvPr id="2074" name="Rectangle 94"/>
            <p:cNvSpPr>
              <a:spLocks noChangeArrowheads="1"/>
            </p:cNvSpPr>
            <p:nvPr/>
          </p:nvSpPr>
          <p:spPr bwMode="auto">
            <a:xfrm>
              <a:off x="3389313" y="3973513"/>
              <a:ext cx="679450" cy="79375"/>
            </a:xfrm>
            <a:prstGeom prst="rect">
              <a:avLst/>
            </a:prstGeom>
            <a:solidFill>
              <a:srgbClr val="1A476F"/>
            </a:solidFill>
            <a:ln w="0">
              <a:solidFill>
                <a:srgbClr val="1A476F"/>
              </a:solidFill>
              <a:miter lim="800000"/>
              <a:headEnd/>
              <a:tailEnd/>
            </a:ln>
          </p:spPr>
          <p:txBody>
            <a:bodyPr/>
            <a:lstStyle/>
            <a:p>
              <a:endParaRPr lang="en-US" sz="2000"/>
            </a:p>
          </p:txBody>
        </p:sp>
        <p:sp>
          <p:nvSpPr>
            <p:cNvPr id="2075" name="Rectangle 95"/>
            <p:cNvSpPr>
              <a:spLocks noChangeArrowheads="1"/>
            </p:cNvSpPr>
            <p:nvPr/>
          </p:nvSpPr>
          <p:spPr bwMode="auto">
            <a:xfrm>
              <a:off x="3389313" y="4113213"/>
              <a:ext cx="560388" cy="82550"/>
            </a:xfrm>
            <a:prstGeom prst="rect">
              <a:avLst/>
            </a:prstGeom>
            <a:solidFill>
              <a:srgbClr val="1A476F"/>
            </a:solidFill>
            <a:ln w="0">
              <a:solidFill>
                <a:srgbClr val="1A476F"/>
              </a:solidFill>
              <a:miter lim="800000"/>
              <a:headEnd/>
              <a:tailEnd/>
            </a:ln>
          </p:spPr>
          <p:txBody>
            <a:bodyPr/>
            <a:lstStyle/>
            <a:p>
              <a:endParaRPr lang="en-US" sz="2000"/>
            </a:p>
          </p:txBody>
        </p:sp>
        <p:sp>
          <p:nvSpPr>
            <p:cNvPr id="2076" name="Rectangle 96"/>
            <p:cNvSpPr>
              <a:spLocks noChangeArrowheads="1"/>
            </p:cNvSpPr>
            <p:nvPr/>
          </p:nvSpPr>
          <p:spPr bwMode="auto">
            <a:xfrm>
              <a:off x="3389313" y="4254501"/>
              <a:ext cx="468313" cy="79375"/>
            </a:xfrm>
            <a:prstGeom prst="rect">
              <a:avLst/>
            </a:prstGeom>
            <a:solidFill>
              <a:srgbClr val="1A476F"/>
            </a:solidFill>
            <a:ln w="0">
              <a:solidFill>
                <a:srgbClr val="1A476F"/>
              </a:solidFill>
              <a:miter lim="800000"/>
              <a:headEnd/>
              <a:tailEnd/>
            </a:ln>
          </p:spPr>
          <p:txBody>
            <a:bodyPr/>
            <a:lstStyle/>
            <a:p>
              <a:endParaRPr lang="en-US" sz="2000"/>
            </a:p>
          </p:txBody>
        </p:sp>
        <p:sp>
          <p:nvSpPr>
            <p:cNvPr id="2077" name="Rectangle 97"/>
            <p:cNvSpPr>
              <a:spLocks noChangeArrowheads="1"/>
            </p:cNvSpPr>
            <p:nvPr/>
          </p:nvSpPr>
          <p:spPr bwMode="auto">
            <a:xfrm>
              <a:off x="3389313" y="4391026"/>
              <a:ext cx="463550" cy="82550"/>
            </a:xfrm>
            <a:prstGeom prst="rect">
              <a:avLst/>
            </a:prstGeom>
            <a:solidFill>
              <a:srgbClr val="1A476F"/>
            </a:solidFill>
            <a:ln w="0">
              <a:solidFill>
                <a:srgbClr val="1A476F"/>
              </a:solidFill>
              <a:miter lim="800000"/>
              <a:headEnd/>
              <a:tailEnd/>
            </a:ln>
          </p:spPr>
          <p:txBody>
            <a:bodyPr/>
            <a:lstStyle/>
            <a:p>
              <a:endParaRPr lang="en-US" sz="2000"/>
            </a:p>
          </p:txBody>
        </p:sp>
        <p:sp>
          <p:nvSpPr>
            <p:cNvPr id="2078" name="Rectangle 98"/>
            <p:cNvSpPr>
              <a:spLocks noChangeArrowheads="1"/>
            </p:cNvSpPr>
            <p:nvPr/>
          </p:nvSpPr>
          <p:spPr bwMode="auto">
            <a:xfrm>
              <a:off x="3389313" y="4530726"/>
              <a:ext cx="288925" cy="85725"/>
            </a:xfrm>
            <a:prstGeom prst="rect">
              <a:avLst/>
            </a:prstGeom>
            <a:solidFill>
              <a:srgbClr val="1A476F"/>
            </a:solidFill>
            <a:ln w="0">
              <a:solidFill>
                <a:srgbClr val="1A476F"/>
              </a:solidFill>
              <a:miter lim="800000"/>
              <a:headEnd/>
              <a:tailEnd/>
            </a:ln>
          </p:spPr>
          <p:txBody>
            <a:bodyPr/>
            <a:lstStyle/>
            <a:p>
              <a:endParaRPr lang="en-US" sz="2000"/>
            </a:p>
          </p:txBody>
        </p:sp>
        <p:sp>
          <p:nvSpPr>
            <p:cNvPr id="2079" name="Line 99"/>
            <p:cNvSpPr>
              <a:spLocks noChangeShapeType="1"/>
            </p:cNvSpPr>
            <p:nvPr/>
          </p:nvSpPr>
          <p:spPr bwMode="auto">
            <a:xfrm>
              <a:off x="3389313" y="4759326"/>
              <a:ext cx="3568700"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0" name="Line 100"/>
            <p:cNvSpPr>
              <a:spLocks noChangeShapeType="1"/>
            </p:cNvSpPr>
            <p:nvPr/>
          </p:nvSpPr>
          <p:spPr bwMode="auto">
            <a:xfrm>
              <a:off x="3389313" y="4759326"/>
              <a:ext cx="0" cy="5238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1" name="Rectangle 101"/>
            <p:cNvSpPr>
              <a:spLocks noChangeArrowheads="1"/>
            </p:cNvSpPr>
            <p:nvPr/>
          </p:nvSpPr>
          <p:spPr bwMode="auto">
            <a:xfrm>
              <a:off x="3300413" y="4835526"/>
              <a:ext cx="211929"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2.6</a:t>
              </a:r>
              <a:endParaRPr lang="en-US" sz="2000"/>
            </a:p>
          </p:txBody>
        </p:sp>
        <p:sp>
          <p:nvSpPr>
            <p:cNvPr id="2082" name="Line 102"/>
            <p:cNvSpPr>
              <a:spLocks noChangeShapeType="1"/>
            </p:cNvSpPr>
            <p:nvPr/>
          </p:nvSpPr>
          <p:spPr bwMode="auto">
            <a:xfrm>
              <a:off x="4248151" y="4759326"/>
              <a:ext cx="0" cy="5238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3" name="Rectangle 103"/>
            <p:cNvSpPr>
              <a:spLocks noChangeArrowheads="1"/>
            </p:cNvSpPr>
            <p:nvPr/>
          </p:nvSpPr>
          <p:spPr bwMode="auto">
            <a:xfrm>
              <a:off x="4159251" y="4835526"/>
              <a:ext cx="211929"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2.8</a:t>
              </a:r>
              <a:endParaRPr lang="en-US" sz="2000"/>
            </a:p>
          </p:txBody>
        </p:sp>
        <p:sp>
          <p:nvSpPr>
            <p:cNvPr id="2084" name="Line 104"/>
            <p:cNvSpPr>
              <a:spLocks noChangeShapeType="1"/>
            </p:cNvSpPr>
            <p:nvPr/>
          </p:nvSpPr>
          <p:spPr bwMode="auto">
            <a:xfrm>
              <a:off x="5110163" y="4759326"/>
              <a:ext cx="0" cy="5238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5" name="Rectangle 105"/>
            <p:cNvSpPr>
              <a:spLocks noChangeArrowheads="1"/>
            </p:cNvSpPr>
            <p:nvPr/>
          </p:nvSpPr>
          <p:spPr bwMode="auto">
            <a:xfrm>
              <a:off x="5076826" y="4835526"/>
              <a:ext cx="84963"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3</a:t>
              </a:r>
              <a:endParaRPr lang="en-US" sz="2000"/>
            </a:p>
          </p:txBody>
        </p:sp>
        <p:sp>
          <p:nvSpPr>
            <p:cNvPr id="2086" name="Line 106"/>
            <p:cNvSpPr>
              <a:spLocks noChangeShapeType="1"/>
            </p:cNvSpPr>
            <p:nvPr/>
          </p:nvSpPr>
          <p:spPr bwMode="auto">
            <a:xfrm>
              <a:off x="5970588" y="4759326"/>
              <a:ext cx="0" cy="5238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7" name="Rectangle 107"/>
            <p:cNvSpPr>
              <a:spLocks noChangeArrowheads="1"/>
            </p:cNvSpPr>
            <p:nvPr/>
          </p:nvSpPr>
          <p:spPr bwMode="auto">
            <a:xfrm>
              <a:off x="5881688" y="4835526"/>
              <a:ext cx="211929"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3.2</a:t>
              </a:r>
              <a:endParaRPr lang="en-US" sz="2000"/>
            </a:p>
          </p:txBody>
        </p:sp>
        <p:sp>
          <p:nvSpPr>
            <p:cNvPr id="2088" name="Line 108"/>
            <p:cNvSpPr>
              <a:spLocks noChangeShapeType="1"/>
            </p:cNvSpPr>
            <p:nvPr/>
          </p:nvSpPr>
          <p:spPr bwMode="auto">
            <a:xfrm>
              <a:off x="6829426" y="4759326"/>
              <a:ext cx="0" cy="5238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 name="Rectangle 109"/>
            <p:cNvSpPr>
              <a:spLocks noChangeArrowheads="1"/>
            </p:cNvSpPr>
            <p:nvPr/>
          </p:nvSpPr>
          <p:spPr bwMode="auto">
            <a:xfrm>
              <a:off x="6740526" y="4835526"/>
              <a:ext cx="211929"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3.4</a:t>
              </a:r>
              <a:endParaRPr lang="en-US" sz="2000"/>
            </a:p>
          </p:txBody>
        </p:sp>
        <p:sp>
          <p:nvSpPr>
            <p:cNvPr id="2090" name="Rectangle 110"/>
            <p:cNvSpPr>
              <a:spLocks noChangeArrowheads="1"/>
            </p:cNvSpPr>
            <p:nvPr/>
          </p:nvSpPr>
          <p:spPr bwMode="auto">
            <a:xfrm>
              <a:off x="4549776" y="4960938"/>
              <a:ext cx="890676"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management</a:t>
              </a:r>
              <a:endParaRPr lang="en-US" sz="2000"/>
            </a:p>
          </p:txBody>
        </p:sp>
        <p:sp>
          <p:nvSpPr>
            <p:cNvPr id="2091" name="Line 111"/>
            <p:cNvSpPr>
              <a:spLocks noChangeShapeType="1"/>
            </p:cNvSpPr>
            <p:nvPr/>
          </p:nvSpPr>
          <p:spPr bwMode="auto">
            <a:xfrm flipV="1">
              <a:off x="3389313" y="1731963"/>
              <a:ext cx="0" cy="302736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2" name="Rectangle 112"/>
            <p:cNvSpPr>
              <a:spLocks noChangeArrowheads="1"/>
            </p:cNvSpPr>
            <p:nvPr/>
          </p:nvSpPr>
          <p:spPr bwMode="auto">
            <a:xfrm>
              <a:off x="3114370" y="1852613"/>
              <a:ext cx="212883"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US</a:t>
              </a:r>
              <a:endParaRPr lang="en-US" sz="2000"/>
            </a:p>
          </p:txBody>
        </p:sp>
        <p:sp>
          <p:nvSpPr>
            <p:cNvPr id="2093" name="Rectangle 113"/>
            <p:cNvSpPr>
              <a:spLocks noChangeArrowheads="1"/>
            </p:cNvSpPr>
            <p:nvPr/>
          </p:nvSpPr>
          <p:spPr bwMode="auto">
            <a:xfrm>
              <a:off x="2911032" y="1993901"/>
              <a:ext cx="416221"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Japan</a:t>
              </a:r>
              <a:endParaRPr lang="en-US" sz="2000"/>
            </a:p>
          </p:txBody>
        </p:sp>
        <p:sp>
          <p:nvSpPr>
            <p:cNvPr id="2094" name="Rectangle 114"/>
            <p:cNvSpPr>
              <a:spLocks noChangeArrowheads="1"/>
            </p:cNvSpPr>
            <p:nvPr/>
          </p:nvSpPr>
          <p:spPr bwMode="auto">
            <a:xfrm>
              <a:off x="2700058" y="2130426"/>
              <a:ext cx="627195"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Germany</a:t>
              </a:r>
              <a:endParaRPr lang="en-US" sz="2000"/>
            </a:p>
          </p:txBody>
        </p:sp>
        <p:sp>
          <p:nvSpPr>
            <p:cNvPr id="2095" name="Rectangle 115"/>
            <p:cNvSpPr>
              <a:spLocks noChangeArrowheads="1"/>
            </p:cNvSpPr>
            <p:nvPr/>
          </p:nvSpPr>
          <p:spPr bwMode="auto">
            <a:xfrm>
              <a:off x="2774519" y="2270126"/>
              <a:ext cx="552734"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Sweden</a:t>
              </a:r>
              <a:endParaRPr lang="en-US" sz="2000"/>
            </a:p>
          </p:txBody>
        </p:sp>
        <p:sp>
          <p:nvSpPr>
            <p:cNvPr id="2096" name="Rectangle 116"/>
            <p:cNvSpPr>
              <a:spLocks noChangeArrowheads="1"/>
            </p:cNvSpPr>
            <p:nvPr/>
          </p:nvSpPr>
          <p:spPr bwMode="auto">
            <a:xfrm>
              <a:off x="2791703" y="2411413"/>
              <a:ext cx="535550"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Canada</a:t>
              </a:r>
              <a:endParaRPr lang="en-US" sz="2000"/>
            </a:p>
          </p:txBody>
        </p:sp>
        <p:sp>
          <p:nvSpPr>
            <p:cNvPr id="2097" name="Rectangle 117"/>
            <p:cNvSpPr>
              <a:spLocks noChangeArrowheads="1"/>
            </p:cNvSpPr>
            <p:nvPr/>
          </p:nvSpPr>
          <p:spPr bwMode="auto">
            <a:xfrm>
              <a:off x="2732515" y="2551113"/>
              <a:ext cx="594738"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Australia</a:t>
              </a:r>
              <a:endParaRPr lang="en-US" sz="2000"/>
            </a:p>
          </p:txBody>
        </p:sp>
        <p:sp>
          <p:nvSpPr>
            <p:cNvPr id="2098" name="Rectangle 118"/>
            <p:cNvSpPr>
              <a:spLocks noChangeArrowheads="1"/>
            </p:cNvSpPr>
            <p:nvPr/>
          </p:nvSpPr>
          <p:spPr bwMode="auto">
            <a:xfrm>
              <a:off x="3114370" y="2690813"/>
              <a:ext cx="212883"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UK</a:t>
              </a:r>
              <a:endParaRPr lang="en-US" sz="2000"/>
            </a:p>
          </p:txBody>
        </p:sp>
        <p:sp>
          <p:nvSpPr>
            <p:cNvPr id="2099" name="Rectangle 119"/>
            <p:cNvSpPr>
              <a:spLocks noChangeArrowheads="1"/>
            </p:cNvSpPr>
            <p:nvPr/>
          </p:nvSpPr>
          <p:spPr bwMode="auto">
            <a:xfrm>
              <a:off x="3047545" y="2830513"/>
              <a:ext cx="279708"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Italy</a:t>
              </a:r>
              <a:endParaRPr lang="en-US" sz="2000"/>
            </a:p>
          </p:txBody>
        </p:sp>
        <p:sp>
          <p:nvSpPr>
            <p:cNvPr id="2100" name="Rectangle 120"/>
            <p:cNvSpPr>
              <a:spLocks noChangeArrowheads="1"/>
            </p:cNvSpPr>
            <p:nvPr/>
          </p:nvSpPr>
          <p:spPr bwMode="auto">
            <a:xfrm>
              <a:off x="2851844" y="2971801"/>
              <a:ext cx="475409"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France</a:t>
              </a:r>
              <a:endParaRPr lang="en-US" sz="2000"/>
            </a:p>
          </p:txBody>
        </p:sp>
        <p:sp>
          <p:nvSpPr>
            <p:cNvPr id="2101" name="Rectangle 121"/>
            <p:cNvSpPr>
              <a:spLocks noChangeArrowheads="1"/>
            </p:cNvSpPr>
            <p:nvPr/>
          </p:nvSpPr>
          <p:spPr bwMode="auto">
            <a:xfrm>
              <a:off x="2426076" y="3111501"/>
              <a:ext cx="901177"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New Zealand</a:t>
              </a:r>
              <a:endParaRPr lang="en-US" sz="2000"/>
            </a:p>
          </p:txBody>
        </p:sp>
        <p:sp>
          <p:nvSpPr>
            <p:cNvPr id="2102" name="Rectangle 122"/>
            <p:cNvSpPr>
              <a:spLocks noChangeArrowheads="1"/>
            </p:cNvSpPr>
            <p:nvPr/>
          </p:nvSpPr>
          <p:spPr bwMode="auto">
            <a:xfrm>
              <a:off x="2843253" y="3251201"/>
              <a:ext cx="484000"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Mexico</a:t>
              </a:r>
              <a:endParaRPr lang="en-US" sz="2000"/>
            </a:p>
          </p:txBody>
        </p:sp>
        <p:sp>
          <p:nvSpPr>
            <p:cNvPr id="2103" name="Rectangle 123"/>
            <p:cNvSpPr>
              <a:spLocks noChangeArrowheads="1"/>
            </p:cNvSpPr>
            <p:nvPr/>
          </p:nvSpPr>
          <p:spPr bwMode="auto">
            <a:xfrm>
              <a:off x="2850890" y="3389313"/>
              <a:ext cx="476363"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Poland</a:t>
              </a:r>
              <a:endParaRPr lang="en-US" sz="2000"/>
            </a:p>
          </p:txBody>
        </p:sp>
        <p:sp>
          <p:nvSpPr>
            <p:cNvPr id="2104" name="Rectangle 124"/>
            <p:cNvSpPr>
              <a:spLocks noChangeArrowheads="1"/>
            </p:cNvSpPr>
            <p:nvPr/>
          </p:nvSpPr>
          <p:spPr bwMode="auto">
            <a:xfrm>
              <a:off x="2053768" y="3529013"/>
              <a:ext cx="1273485"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Republic of Ireland</a:t>
              </a:r>
              <a:endParaRPr lang="en-US" sz="2000"/>
            </a:p>
          </p:txBody>
        </p:sp>
        <p:sp>
          <p:nvSpPr>
            <p:cNvPr id="2105" name="Rectangle 125"/>
            <p:cNvSpPr>
              <a:spLocks noChangeArrowheads="1"/>
            </p:cNvSpPr>
            <p:nvPr/>
          </p:nvSpPr>
          <p:spPr bwMode="auto">
            <a:xfrm>
              <a:off x="2758290" y="3668713"/>
              <a:ext cx="568963"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Portugal</a:t>
              </a:r>
              <a:endParaRPr lang="en-US" sz="2000"/>
            </a:p>
          </p:txBody>
        </p:sp>
        <p:sp>
          <p:nvSpPr>
            <p:cNvPr id="2106" name="Rectangle 126"/>
            <p:cNvSpPr>
              <a:spLocks noChangeArrowheads="1"/>
            </p:cNvSpPr>
            <p:nvPr/>
          </p:nvSpPr>
          <p:spPr bwMode="auto">
            <a:xfrm>
              <a:off x="2977856" y="3810001"/>
              <a:ext cx="349397"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Chile</a:t>
              </a:r>
              <a:endParaRPr lang="en-US" sz="2000"/>
            </a:p>
          </p:txBody>
        </p:sp>
        <p:sp>
          <p:nvSpPr>
            <p:cNvPr id="2107" name="Rectangle 127"/>
            <p:cNvSpPr>
              <a:spLocks noChangeArrowheads="1"/>
            </p:cNvSpPr>
            <p:nvPr/>
          </p:nvSpPr>
          <p:spPr bwMode="auto">
            <a:xfrm>
              <a:off x="2673327" y="3949701"/>
              <a:ext cx="653926"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Argentina</a:t>
              </a:r>
              <a:endParaRPr lang="en-US" sz="2000"/>
            </a:p>
          </p:txBody>
        </p:sp>
        <p:sp>
          <p:nvSpPr>
            <p:cNvPr id="2108" name="Rectangle 128"/>
            <p:cNvSpPr>
              <a:spLocks noChangeArrowheads="1"/>
            </p:cNvSpPr>
            <p:nvPr/>
          </p:nvSpPr>
          <p:spPr bwMode="auto">
            <a:xfrm>
              <a:off x="2827024" y="4089401"/>
              <a:ext cx="500230"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Greece</a:t>
              </a:r>
              <a:endParaRPr lang="en-US" sz="2000"/>
            </a:p>
          </p:txBody>
        </p:sp>
        <p:sp>
          <p:nvSpPr>
            <p:cNvPr id="2109" name="Rectangle 129"/>
            <p:cNvSpPr>
              <a:spLocks noChangeArrowheads="1"/>
            </p:cNvSpPr>
            <p:nvPr/>
          </p:nvSpPr>
          <p:spPr bwMode="auto">
            <a:xfrm>
              <a:off x="2944444" y="4229101"/>
              <a:ext cx="382809"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Brazil</a:t>
              </a:r>
              <a:endParaRPr lang="en-US" sz="2000"/>
            </a:p>
          </p:txBody>
        </p:sp>
        <p:sp>
          <p:nvSpPr>
            <p:cNvPr id="2110" name="Rectangle 130"/>
            <p:cNvSpPr>
              <a:spLocks noChangeArrowheads="1"/>
            </p:cNvSpPr>
            <p:nvPr/>
          </p:nvSpPr>
          <p:spPr bwMode="auto">
            <a:xfrm>
              <a:off x="2927260" y="4370388"/>
              <a:ext cx="399992"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China</a:t>
              </a:r>
              <a:endParaRPr lang="en-US" sz="2000"/>
            </a:p>
          </p:txBody>
        </p:sp>
        <p:sp>
          <p:nvSpPr>
            <p:cNvPr id="2111" name="Rectangle 131"/>
            <p:cNvSpPr>
              <a:spLocks noChangeArrowheads="1"/>
            </p:cNvSpPr>
            <p:nvPr/>
          </p:nvSpPr>
          <p:spPr bwMode="auto">
            <a:xfrm>
              <a:off x="2995994" y="4510088"/>
              <a:ext cx="331259" cy="1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India</a:t>
              </a:r>
              <a:endParaRPr lang="en-US" sz="2000"/>
            </a:p>
          </p:txBody>
        </p:sp>
      </p:grpSp>
    </p:spTree>
    <p:extLst>
      <p:ext uri="{BB962C8B-B14F-4D97-AF65-F5344CB8AC3E}">
        <p14:creationId xmlns:p14="http://schemas.microsoft.com/office/powerpoint/2010/main" val="1281303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59"/>
          <p:cNvSpPr txBox="1">
            <a:spLocks noChangeArrowheads="1"/>
          </p:cNvSpPr>
          <p:nvPr/>
        </p:nvSpPr>
        <p:spPr bwMode="auto">
          <a:xfrm rot="-5400000">
            <a:off x="-1132703" y="2579797"/>
            <a:ext cx="2631021" cy="27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Fraction of Firms</a:t>
            </a:r>
          </a:p>
        </p:txBody>
      </p:sp>
      <p:sp>
        <p:nvSpPr>
          <p:cNvPr id="5123" name="Text Box 862"/>
          <p:cNvSpPr txBox="1">
            <a:spLocks noChangeArrowheads="1"/>
          </p:cNvSpPr>
          <p:nvPr/>
        </p:nvSpPr>
        <p:spPr bwMode="auto">
          <a:xfrm>
            <a:off x="617655" y="5898406"/>
            <a:ext cx="8139973" cy="27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Firm management scores, from 1 (worst practice) to 5 (best practice)</a:t>
            </a:r>
          </a:p>
        </p:txBody>
      </p:sp>
      <p:sp>
        <p:nvSpPr>
          <p:cNvPr id="5124" name="Text Box 871"/>
          <p:cNvSpPr txBox="1">
            <a:spLocks noChangeArrowheads="1"/>
          </p:cNvSpPr>
          <p:nvPr/>
        </p:nvSpPr>
        <p:spPr bwMode="auto">
          <a:xfrm>
            <a:off x="261375" y="6435190"/>
            <a:ext cx="8961438" cy="27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Note: Bars are the histogram of the actual density. The line is the smoothed (kernel) of the US density for comparison.</a:t>
            </a:r>
          </a:p>
        </p:txBody>
      </p:sp>
      <p:grpSp>
        <p:nvGrpSpPr>
          <p:cNvPr id="5125" name="Group 28950"/>
          <p:cNvGrpSpPr>
            <a:grpSpLocks/>
          </p:cNvGrpSpPr>
          <p:nvPr/>
        </p:nvGrpSpPr>
        <p:grpSpPr bwMode="auto">
          <a:xfrm>
            <a:off x="6082043" y="821514"/>
            <a:ext cx="2831786" cy="5144457"/>
            <a:chOff x="6206337" y="526696"/>
            <a:chExt cx="2888656" cy="5481321"/>
          </a:xfrm>
        </p:grpSpPr>
        <p:sp>
          <p:nvSpPr>
            <p:cNvPr id="5988" name="Rectangle 893"/>
            <p:cNvSpPr>
              <a:spLocks noChangeArrowheads="1"/>
            </p:cNvSpPr>
            <p:nvPr/>
          </p:nvSpPr>
          <p:spPr bwMode="auto">
            <a:xfrm>
              <a:off x="6428931" y="1203350"/>
              <a:ext cx="2633689" cy="1171353"/>
            </a:xfrm>
            <a:prstGeom prst="rect">
              <a:avLst/>
            </a:prstGeom>
            <a:solidFill>
              <a:srgbClr val="FFFFFF"/>
            </a:solidFill>
            <a:ln w="4">
              <a:solidFill>
                <a:srgbClr val="FFFFFF"/>
              </a:solidFill>
              <a:miter lim="800000"/>
              <a:headEnd/>
              <a:tailEnd/>
            </a:ln>
          </p:spPr>
          <p:txBody>
            <a:bodyPr/>
            <a:lstStyle/>
            <a:p>
              <a:endParaRPr lang="en-US"/>
            </a:p>
          </p:txBody>
        </p:sp>
        <p:sp>
          <p:nvSpPr>
            <p:cNvPr id="5989" name="Line 894"/>
            <p:cNvSpPr>
              <a:spLocks noChangeShapeType="1"/>
            </p:cNvSpPr>
            <p:nvPr/>
          </p:nvSpPr>
          <p:spPr bwMode="auto">
            <a:xfrm>
              <a:off x="6428931" y="2249498"/>
              <a:ext cx="2633689"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90" name="Line 895"/>
            <p:cNvSpPr>
              <a:spLocks noChangeShapeType="1"/>
            </p:cNvSpPr>
            <p:nvPr/>
          </p:nvSpPr>
          <p:spPr bwMode="auto">
            <a:xfrm>
              <a:off x="6428931" y="1790416"/>
              <a:ext cx="2633689"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91" name="Line 896"/>
            <p:cNvSpPr>
              <a:spLocks noChangeShapeType="1"/>
            </p:cNvSpPr>
            <p:nvPr/>
          </p:nvSpPr>
          <p:spPr bwMode="auto">
            <a:xfrm>
              <a:off x="6428931" y="1325771"/>
              <a:ext cx="2633689"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92" name="Rectangle 897"/>
            <p:cNvSpPr>
              <a:spLocks noChangeArrowheads="1"/>
            </p:cNvSpPr>
            <p:nvPr/>
          </p:nvSpPr>
          <p:spPr bwMode="auto">
            <a:xfrm>
              <a:off x="6428931" y="2800396"/>
              <a:ext cx="2633689" cy="1168570"/>
            </a:xfrm>
            <a:prstGeom prst="rect">
              <a:avLst/>
            </a:prstGeom>
            <a:solidFill>
              <a:srgbClr val="FFFFFF"/>
            </a:solidFill>
            <a:ln w="4">
              <a:solidFill>
                <a:srgbClr val="FFFFFF"/>
              </a:solidFill>
              <a:miter lim="800000"/>
              <a:headEnd/>
              <a:tailEnd/>
            </a:ln>
          </p:spPr>
          <p:txBody>
            <a:bodyPr/>
            <a:lstStyle/>
            <a:p>
              <a:endParaRPr lang="en-US"/>
            </a:p>
          </p:txBody>
        </p:sp>
        <p:sp>
          <p:nvSpPr>
            <p:cNvPr id="5993" name="Line 898"/>
            <p:cNvSpPr>
              <a:spLocks noChangeShapeType="1"/>
            </p:cNvSpPr>
            <p:nvPr/>
          </p:nvSpPr>
          <p:spPr bwMode="auto">
            <a:xfrm>
              <a:off x="6428931" y="3846544"/>
              <a:ext cx="2633689"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94" name="Line 899"/>
            <p:cNvSpPr>
              <a:spLocks noChangeShapeType="1"/>
            </p:cNvSpPr>
            <p:nvPr/>
          </p:nvSpPr>
          <p:spPr bwMode="auto">
            <a:xfrm>
              <a:off x="6428931" y="3387462"/>
              <a:ext cx="2633689"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95" name="Line 900"/>
            <p:cNvSpPr>
              <a:spLocks noChangeShapeType="1"/>
            </p:cNvSpPr>
            <p:nvPr/>
          </p:nvSpPr>
          <p:spPr bwMode="auto">
            <a:xfrm>
              <a:off x="6428931" y="2922817"/>
              <a:ext cx="2633689"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96" name="Rectangle 901"/>
            <p:cNvSpPr>
              <a:spLocks noChangeArrowheads="1"/>
            </p:cNvSpPr>
            <p:nvPr/>
          </p:nvSpPr>
          <p:spPr bwMode="auto">
            <a:xfrm>
              <a:off x="6428931" y="4397442"/>
              <a:ext cx="2633689" cy="1168570"/>
            </a:xfrm>
            <a:prstGeom prst="rect">
              <a:avLst/>
            </a:prstGeom>
            <a:solidFill>
              <a:srgbClr val="FFFFFF"/>
            </a:solidFill>
            <a:ln w="4">
              <a:solidFill>
                <a:srgbClr val="FFFFFF"/>
              </a:solidFill>
              <a:miter lim="800000"/>
              <a:headEnd/>
              <a:tailEnd/>
            </a:ln>
          </p:spPr>
          <p:txBody>
            <a:bodyPr/>
            <a:lstStyle/>
            <a:p>
              <a:endParaRPr lang="en-US"/>
            </a:p>
          </p:txBody>
        </p:sp>
        <p:sp>
          <p:nvSpPr>
            <p:cNvPr id="5997" name="Line 902"/>
            <p:cNvSpPr>
              <a:spLocks noChangeShapeType="1"/>
            </p:cNvSpPr>
            <p:nvPr/>
          </p:nvSpPr>
          <p:spPr bwMode="auto">
            <a:xfrm>
              <a:off x="6428931" y="5443590"/>
              <a:ext cx="2633689"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98" name="Line 903"/>
            <p:cNvSpPr>
              <a:spLocks noChangeShapeType="1"/>
            </p:cNvSpPr>
            <p:nvPr/>
          </p:nvSpPr>
          <p:spPr bwMode="auto">
            <a:xfrm>
              <a:off x="6428931" y="4984508"/>
              <a:ext cx="2633689"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99" name="Line 904"/>
            <p:cNvSpPr>
              <a:spLocks noChangeShapeType="1"/>
            </p:cNvSpPr>
            <p:nvPr/>
          </p:nvSpPr>
          <p:spPr bwMode="auto">
            <a:xfrm>
              <a:off x="6428931" y="4519863"/>
              <a:ext cx="2633689"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00" name="Rectangle 905"/>
            <p:cNvSpPr>
              <a:spLocks noChangeArrowheads="1"/>
            </p:cNvSpPr>
            <p:nvPr/>
          </p:nvSpPr>
          <p:spPr bwMode="auto">
            <a:xfrm>
              <a:off x="6906683" y="2191069"/>
              <a:ext cx="66122" cy="58429"/>
            </a:xfrm>
            <a:prstGeom prst="rect">
              <a:avLst/>
            </a:prstGeom>
            <a:solidFill>
              <a:srgbClr val="CAC27E"/>
            </a:solidFill>
            <a:ln w="6">
              <a:solidFill>
                <a:srgbClr val="D7D29E"/>
              </a:solidFill>
              <a:miter lim="800000"/>
              <a:headEnd/>
              <a:tailEnd/>
            </a:ln>
          </p:spPr>
          <p:txBody>
            <a:bodyPr/>
            <a:lstStyle/>
            <a:p>
              <a:endParaRPr lang="en-US"/>
            </a:p>
          </p:txBody>
        </p:sp>
        <p:sp>
          <p:nvSpPr>
            <p:cNvPr id="6001" name="Rectangle 906"/>
            <p:cNvSpPr>
              <a:spLocks noChangeArrowheads="1"/>
            </p:cNvSpPr>
            <p:nvPr/>
          </p:nvSpPr>
          <p:spPr bwMode="auto">
            <a:xfrm>
              <a:off x="6972804" y="2191069"/>
              <a:ext cx="67984" cy="58429"/>
            </a:xfrm>
            <a:prstGeom prst="rect">
              <a:avLst/>
            </a:prstGeom>
            <a:solidFill>
              <a:srgbClr val="CAC27E"/>
            </a:solidFill>
            <a:ln w="6">
              <a:solidFill>
                <a:srgbClr val="D7D29E"/>
              </a:solidFill>
              <a:miter lim="800000"/>
              <a:headEnd/>
              <a:tailEnd/>
            </a:ln>
          </p:spPr>
          <p:txBody>
            <a:bodyPr/>
            <a:lstStyle/>
            <a:p>
              <a:endParaRPr lang="en-US"/>
            </a:p>
          </p:txBody>
        </p:sp>
        <p:sp>
          <p:nvSpPr>
            <p:cNvPr id="6002" name="Rectangle 907"/>
            <p:cNvSpPr>
              <a:spLocks noChangeArrowheads="1"/>
            </p:cNvSpPr>
            <p:nvPr/>
          </p:nvSpPr>
          <p:spPr bwMode="auto">
            <a:xfrm>
              <a:off x="7040789" y="2021349"/>
              <a:ext cx="64259" cy="228149"/>
            </a:xfrm>
            <a:prstGeom prst="rect">
              <a:avLst/>
            </a:prstGeom>
            <a:solidFill>
              <a:srgbClr val="CAC27E"/>
            </a:solidFill>
            <a:ln w="6">
              <a:solidFill>
                <a:srgbClr val="D7D29E"/>
              </a:solidFill>
              <a:miter lim="800000"/>
              <a:headEnd/>
              <a:tailEnd/>
            </a:ln>
          </p:spPr>
          <p:txBody>
            <a:bodyPr/>
            <a:lstStyle/>
            <a:p>
              <a:endParaRPr lang="en-US"/>
            </a:p>
          </p:txBody>
        </p:sp>
        <p:sp>
          <p:nvSpPr>
            <p:cNvPr id="6003" name="Rectangle 908"/>
            <p:cNvSpPr>
              <a:spLocks noChangeArrowheads="1"/>
            </p:cNvSpPr>
            <p:nvPr/>
          </p:nvSpPr>
          <p:spPr bwMode="auto">
            <a:xfrm>
              <a:off x="7106911" y="2138206"/>
              <a:ext cx="66122" cy="111292"/>
            </a:xfrm>
            <a:prstGeom prst="rect">
              <a:avLst/>
            </a:prstGeom>
            <a:solidFill>
              <a:srgbClr val="CAC27E"/>
            </a:solidFill>
            <a:ln w="6">
              <a:solidFill>
                <a:srgbClr val="D7D29E"/>
              </a:solidFill>
              <a:miter lim="800000"/>
              <a:headEnd/>
              <a:tailEnd/>
            </a:ln>
          </p:spPr>
          <p:txBody>
            <a:bodyPr/>
            <a:lstStyle/>
            <a:p>
              <a:endParaRPr lang="en-US"/>
            </a:p>
          </p:txBody>
        </p:sp>
        <p:sp>
          <p:nvSpPr>
            <p:cNvPr id="6004" name="Rectangle 909"/>
            <p:cNvSpPr>
              <a:spLocks noChangeArrowheads="1"/>
            </p:cNvSpPr>
            <p:nvPr/>
          </p:nvSpPr>
          <p:spPr bwMode="auto">
            <a:xfrm>
              <a:off x="7174895" y="2079777"/>
              <a:ext cx="66122" cy="169722"/>
            </a:xfrm>
            <a:prstGeom prst="rect">
              <a:avLst/>
            </a:prstGeom>
            <a:solidFill>
              <a:srgbClr val="CAC27E"/>
            </a:solidFill>
            <a:ln w="6">
              <a:solidFill>
                <a:srgbClr val="D7D29E"/>
              </a:solidFill>
              <a:miter lim="800000"/>
              <a:headEnd/>
              <a:tailEnd/>
            </a:ln>
          </p:spPr>
          <p:txBody>
            <a:bodyPr/>
            <a:lstStyle/>
            <a:p>
              <a:endParaRPr lang="en-US"/>
            </a:p>
          </p:txBody>
        </p:sp>
        <p:sp>
          <p:nvSpPr>
            <p:cNvPr id="6005" name="Rectangle 910"/>
            <p:cNvSpPr>
              <a:spLocks noChangeArrowheads="1"/>
            </p:cNvSpPr>
            <p:nvPr/>
          </p:nvSpPr>
          <p:spPr bwMode="auto">
            <a:xfrm>
              <a:off x="7242879" y="2079777"/>
              <a:ext cx="66122" cy="169722"/>
            </a:xfrm>
            <a:prstGeom prst="rect">
              <a:avLst/>
            </a:prstGeom>
            <a:solidFill>
              <a:srgbClr val="CAC27E"/>
            </a:solidFill>
            <a:ln w="6">
              <a:solidFill>
                <a:srgbClr val="D7D29E"/>
              </a:solidFill>
              <a:miter lim="800000"/>
              <a:headEnd/>
              <a:tailEnd/>
            </a:ln>
          </p:spPr>
          <p:txBody>
            <a:bodyPr/>
            <a:lstStyle/>
            <a:p>
              <a:endParaRPr lang="en-US"/>
            </a:p>
          </p:txBody>
        </p:sp>
        <p:sp>
          <p:nvSpPr>
            <p:cNvPr id="6006" name="Rectangle 911"/>
            <p:cNvSpPr>
              <a:spLocks noChangeArrowheads="1"/>
            </p:cNvSpPr>
            <p:nvPr/>
          </p:nvSpPr>
          <p:spPr bwMode="auto">
            <a:xfrm>
              <a:off x="7309000" y="1962920"/>
              <a:ext cx="67984" cy="286579"/>
            </a:xfrm>
            <a:prstGeom prst="rect">
              <a:avLst/>
            </a:prstGeom>
            <a:solidFill>
              <a:srgbClr val="CAC27E"/>
            </a:solidFill>
            <a:ln w="6">
              <a:solidFill>
                <a:srgbClr val="D7D29E"/>
              </a:solidFill>
              <a:miter lim="800000"/>
              <a:headEnd/>
              <a:tailEnd/>
            </a:ln>
          </p:spPr>
          <p:txBody>
            <a:bodyPr/>
            <a:lstStyle/>
            <a:p>
              <a:endParaRPr lang="en-US"/>
            </a:p>
          </p:txBody>
        </p:sp>
        <p:sp>
          <p:nvSpPr>
            <p:cNvPr id="6007" name="Rectangle 912"/>
            <p:cNvSpPr>
              <a:spLocks noChangeArrowheads="1"/>
            </p:cNvSpPr>
            <p:nvPr/>
          </p:nvSpPr>
          <p:spPr bwMode="auto">
            <a:xfrm>
              <a:off x="7376985" y="1556702"/>
              <a:ext cx="66122" cy="692796"/>
            </a:xfrm>
            <a:prstGeom prst="rect">
              <a:avLst/>
            </a:prstGeom>
            <a:solidFill>
              <a:srgbClr val="CAC27E"/>
            </a:solidFill>
            <a:ln w="6">
              <a:solidFill>
                <a:srgbClr val="D7D29E"/>
              </a:solidFill>
              <a:miter lim="800000"/>
              <a:headEnd/>
              <a:tailEnd/>
            </a:ln>
          </p:spPr>
          <p:txBody>
            <a:bodyPr/>
            <a:lstStyle/>
            <a:p>
              <a:endParaRPr lang="en-US"/>
            </a:p>
          </p:txBody>
        </p:sp>
        <p:sp>
          <p:nvSpPr>
            <p:cNvPr id="6008" name="Rectangle 913"/>
            <p:cNvSpPr>
              <a:spLocks noChangeArrowheads="1"/>
            </p:cNvSpPr>
            <p:nvPr/>
          </p:nvSpPr>
          <p:spPr bwMode="auto">
            <a:xfrm>
              <a:off x="7443107" y="1731989"/>
              <a:ext cx="66122" cy="517510"/>
            </a:xfrm>
            <a:prstGeom prst="rect">
              <a:avLst/>
            </a:prstGeom>
            <a:solidFill>
              <a:srgbClr val="CAC27E"/>
            </a:solidFill>
            <a:ln w="6">
              <a:solidFill>
                <a:srgbClr val="D7D29E"/>
              </a:solidFill>
              <a:miter lim="800000"/>
              <a:headEnd/>
              <a:tailEnd/>
            </a:ln>
          </p:spPr>
          <p:txBody>
            <a:bodyPr/>
            <a:lstStyle/>
            <a:p>
              <a:endParaRPr lang="en-US"/>
            </a:p>
          </p:txBody>
        </p:sp>
        <p:sp>
          <p:nvSpPr>
            <p:cNvPr id="6009" name="Rectangle 914"/>
            <p:cNvSpPr>
              <a:spLocks noChangeArrowheads="1"/>
            </p:cNvSpPr>
            <p:nvPr/>
          </p:nvSpPr>
          <p:spPr bwMode="auto">
            <a:xfrm>
              <a:off x="7511090" y="1846063"/>
              <a:ext cx="64259" cy="403436"/>
            </a:xfrm>
            <a:prstGeom prst="rect">
              <a:avLst/>
            </a:prstGeom>
            <a:solidFill>
              <a:srgbClr val="CAC27E"/>
            </a:solidFill>
            <a:ln w="6">
              <a:solidFill>
                <a:srgbClr val="D7D29E"/>
              </a:solidFill>
              <a:miter lim="800000"/>
              <a:headEnd/>
              <a:tailEnd/>
            </a:ln>
          </p:spPr>
          <p:txBody>
            <a:bodyPr/>
            <a:lstStyle/>
            <a:p>
              <a:endParaRPr lang="en-US"/>
            </a:p>
          </p:txBody>
        </p:sp>
        <p:sp>
          <p:nvSpPr>
            <p:cNvPr id="6010" name="Rectangle 915"/>
            <p:cNvSpPr>
              <a:spLocks noChangeArrowheads="1"/>
            </p:cNvSpPr>
            <p:nvPr/>
          </p:nvSpPr>
          <p:spPr bwMode="auto">
            <a:xfrm>
              <a:off x="7577212" y="1384199"/>
              <a:ext cx="67984" cy="865299"/>
            </a:xfrm>
            <a:prstGeom prst="rect">
              <a:avLst/>
            </a:prstGeom>
            <a:solidFill>
              <a:srgbClr val="CAC27E"/>
            </a:solidFill>
            <a:ln w="6">
              <a:solidFill>
                <a:srgbClr val="D7D29E"/>
              </a:solidFill>
              <a:miter lim="800000"/>
              <a:headEnd/>
              <a:tailEnd/>
            </a:ln>
          </p:spPr>
          <p:txBody>
            <a:bodyPr/>
            <a:lstStyle/>
            <a:p>
              <a:endParaRPr lang="en-US"/>
            </a:p>
          </p:txBody>
        </p:sp>
        <p:sp>
          <p:nvSpPr>
            <p:cNvPr id="6011" name="Rectangle 916"/>
            <p:cNvSpPr>
              <a:spLocks noChangeArrowheads="1"/>
            </p:cNvSpPr>
            <p:nvPr/>
          </p:nvSpPr>
          <p:spPr bwMode="auto">
            <a:xfrm>
              <a:off x="7645196" y="1325771"/>
              <a:ext cx="67053" cy="923727"/>
            </a:xfrm>
            <a:prstGeom prst="rect">
              <a:avLst/>
            </a:prstGeom>
            <a:solidFill>
              <a:srgbClr val="CAC27E"/>
            </a:solidFill>
            <a:ln w="6">
              <a:solidFill>
                <a:srgbClr val="D7D29E"/>
              </a:solidFill>
              <a:miter lim="800000"/>
              <a:headEnd/>
              <a:tailEnd/>
            </a:ln>
          </p:spPr>
          <p:txBody>
            <a:bodyPr/>
            <a:lstStyle/>
            <a:p>
              <a:endParaRPr lang="en-US"/>
            </a:p>
          </p:txBody>
        </p:sp>
        <p:sp>
          <p:nvSpPr>
            <p:cNvPr id="6012" name="Rectangle 917"/>
            <p:cNvSpPr>
              <a:spLocks noChangeArrowheads="1"/>
            </p:cNvSpPr>
            <p:nvPr/>
          </p:nvSpPr>
          <p:spPr bwMode="auto">
            <a:xfrm>
              <a:off x="7712249" y="1731989"/>
              <a:ext cx="66122" cy="517510"/>
            </a:xfrm>
            <a:prstGeom prst="rect">
              <a:avLst/>
            </a:prstGeom>
            <a:solidFill>
              <a:srgbClr val="CAC27E"/>
            </a:solidFill>
            <a:ln w="6">
              <a:solidFill>
                <a:srgbClr val="D7D29E"/>
              </a:solidFill>
              <a:miter lim="800000"/>
              <a:headEnd/>
              <a:tailEnd/>
            </a:ln>
          </p:spPr>
          <p:txBody>
            <a:bodyPr/>
            <a:lstStyle/>
            <a:p>
              <a:endParaRPr lang="en-US"/>
            </a:p>
          </p:txBody>
        </p:sp>
        <p:sp>
          <p:nvSpPr>
            <p:cNvPr id="6013" name="Rectangle 918"/>
            <p:cNvSpPr>
              <a:spLocks noChangeArrowheads="1"/>
            </p:cNvSpPr>
            <p:nvPr/>
          </p:nvSpPr>
          <p:spPr bwMode="auto">
            <a:xfrm>
              <a:off x="7778371" y="1498275"/>
              <a:ext cx="67053" cy="751224"/>
            </a:xfrm>
            <a:prstGeom prst="rect">
              <a:avLst/>
            </a:prstGeom>
            <a:solidFill>
              <a:srgbClr val="CAC27E"/>
            </a:solidFill>
            <a:ln w="6">
              <a:solidFill>
                <a:srgbClr val="D7D29E"/>
              </a:solidFill>
              <a:miter lim="800000"/>
              <a:headEnd/>
              <a:tailEnd/>
            </a:ln>
          </p:spPr>
          <p:txBody>
            <a:bodyPr/>
            <a:lstStyle/>
            <a:p>
              <a:endParaRPr lang="en-US"/>
            </a:p>
          </p:txBody>
        </p:sp>
        <p:sp>
          <p:nvSpPr>
            <p:cNvPr id="6014" name="Rectangle 919"/>
            <p:cNvSpPr>
              <a:spLocks noChangeArrowheads="1"/>
            </p:cNvSpPr>
            <p:nvPr/>
          </p:nvSpPr>
          <p:spPr bwMode="auto">
            <a:xfrm>
              <a:off x="7846355" y="1731989"/>
              <a:ext cx="65190" cy="517510"/>
            </a:xfrm>
            <a:prstGeom prst="rect">
              <a:avLst/>
            </a:prstGeom>
            <a:solidFill>
              <a:srgbClr val="CAC27E"/>
            </a:solidFill>
            <a:ln w="6">
              <a:solidFill>
                <a:srgbClr val="D7D29E"/>
              </a:solidFill>
              <a:miter lim="800000"/>
              <a:headEnd/>
              <a:tailEnd/>
            </a:ln>
          </p:spPr>
          <p:txBody>
            <a:bodyPr/>
            <a:lstStyle/>
            <a:p>
              <a:endParaRPr lang="en-US"/>
            </a:p>
          </p:txBody>
        </p:sp>
        <p:sp>
          <p:nvSpPr>
            <p:cNvPr id="6015" name="Rectangle 920"/>
            <p:cNvSpPr>
              <a:spLocks noChangeArrowheads="1"/>
            </p:cNvSpPr>
            <p:nvPr/>
          </p:nvSpPr>
          <p:spPr bwMode="auto">
            <a:xfrm>
              <a:off x="7912477" y="1790416"/>
              <a:ext cx="66122" cy="459082"/>
            </a:xfrm>
            <a:prstGeom prst="rect">
              <a:avLst/>
            </a:prstGeom>
            <a:solidFill>
              <a:srgbClr val="CAC27E"/>
            </a:solidFill>
            <a:ln w="6">
              <a:solidFill>
                <a:srgbClr val="D7D29E"/>
              </a:solidFill>
              <a:miter lim="800000"/>
              <a:headEnd/>
              <a:tailEnd/>
            </a:ln>
          </p:spPr>
          <p:txBody>
            <a:bodyPr/>
            <a:lstStyle/>
            <a:p>
              <a:endParaRPr lang="en-US"/>
            </a:p>
          </p:txBody>
        </p:sp>
        <p:sp>
          <p:nvSpPr>
            <p:cNvPr id="6016" name="Rectangle 921"/>
            <p:cNvSpPr>
              <a:spLocks noChangeArrowheads="1"/>
            </p:cNvSpPr>
            <p:nvPr/>
          </p:nvSpPr>
          <p:spPr bwMode="auto">
            <a:xfrm>
              <a:off x="7980461" y="1673559"/>
              <a:ext cx="66122" cy="575939"/>
            </a:xfrm>
            <a:prstGeom prst="rect">
              <a:avLst/>
            </a:prstGeom>
            <a:solidFill>
              <a:srgbClr val="CAC27E"/>
            </a:solidFill>
            <a:ln w="6">
              <a:solidFill>
                <a:srgbClr val="D7D29E"/>
              </a:solidFill>
              <a:miter lim="800000"/>
              <a:headEnd/>
              <a:tailEnd/>
            </a:ln>
          </p:spPr>
          <p:txBody>
            <a:bodyPr/>
            <a:lstStyle/>
            <a:p>
              <a:endParaRPr lang="en-US"/>
            </a:p>
          </p:txBody>
        </p:sp>
        <p:sp>
          <p:nvSpPr>
            <p:cNvPr id="6017" name="Rectangle 922"/>
            <p:cNvSpPr>
              <a:spLocks noChangeArrowheads="1"/>
            </p:cNvSpPr>
            <p:nvPr/>
          </p:nvSpPr>
          <p:spPr bwMode="auto">
            <a:xfrm>
              <a:off x="8046583" y="2021349"/>
              <a:ext cx="67984" cy="228149"/>
            </a:xfrm>
            <a:prstGeom prst="rect">
              <a:avLst/>
            </a:prstGeom>
            <a:solidFill>
              <a:srgbClr val="CAC27E"/>
            </a:solidFill>
            <a:ln w="6">
              <a:solidFill>
                <a:srgbClr val="D7D29E"/>
              </a:solidFill>
              <a:miter lim="800000"/>
              <a:headEnd/>
              <a:tailEnd/>
            </a:ln>
          </p:spPr>
          <p:txBody>
            <a:bodyPr/>
            <a:lstStyle/>
            <a:p>
              <a:endParaRPr lang="en-US"/>
            </a:p>
          </p:txBody>
        </p:sp>
        <p:sp>
          <p:nvSpPr>
            <p:cNvPr id="6018" name="Rectangle 923"/>
            <p:cNvSpPr>
              <a:spLocks noChangeArrowheads="1"/>
            </p:cNvSpPr>
            <p:nvPr/>
          </p:nvSpPr>
          <p:spPr bwMode="auto">
            <a:xfrm>
              <a:off x="8114566" y="1731989"/>
              <a:ext cx="66122" cy="517510"/>
            </a:xfrm>
            <a:prstGeom prst="rect">
              <a:avLst/>
            </a:prstGeom>
            <a:solidFill>
              <a:srgbClr val="CAC27E"/>
            </a:solidFill>
            <a:ln w="6">
              <a:solidFill>
                <a:srgbClr val="D7D29E"/>
              </a:solidFill>
              <a:miter lim="800000"/>
              <a:headEnd/>
              <a:tailEnd/>
            </a:ln>
          </p:spPr>
          <p:txBody>
            <a:bodyPr/>
            <a:lstStyle/>
            <a:p>
              <a:endParaRPr lang="en-US"/>
            </a:p>
          </p:txBody>
        </p:sp>
        <p:sp>
          <p:nvSpPr>
            <p:cNvPr id="6019" name="Rectangle 924"/>
            <p:cNvSpPr>
              <a:spLocks noChangeArrowheads="1"/>
            </p:cNvSpPr>
            <p:nvPr/>
          </p:nvSpPr>
          <p:spPr bwMode="auto">
            <a:xfrm>
              <a:off x="8182551" y="2191069"/>
              <a:ext cx="64259" cy="58429"/>
            </a:xfrm>
            <a:prstGeom prst="rect">
              <a:avLst/>
            </a:prstGeom>
            <a:solidFill>
              <a:srgbClr val="CAC27E"/>
            </a:solidFill>
            <a:ln w="6">
              <a:solidFill>
                <a:srgbClr val="D7D29E"/>
              </a:solidFill>
              <a:miter lim="800000"/>
              <a:headEnd/>
              <a:tailEnd/>
            </a:ln>
          </p:spPr>
          <p:txBody>
            <a:bodyPr/>
            <a:lstStyle/>
            <a:p>
              <a:endParaRPr lang="en-US"/>
            </a:p>
          </p:txBody>
        </p:sp>
        <p:sp>
          <p:nvSpPr>
            <p:cNvPr id="6020" name="Rectangle 925"/>
            <p:cNvSpPr>
              <a:spLocks noChangeArrowheads="1"/>
            </p:cNvSpPr>
            <p:nvPr/>
          </p:nvSpPr>
          <p:spPr bwMode="auto">
            <a:xfrm>
              <a:off x="8248673" y="2021349"/>
              <a:ext cx="66122" cy="228149"/>
            </a:xfrm>
            <a:prstGeom prst="rect">
              <a:avLst/>
            </a:prstGeom>
            <a:solidFill>
              <a:srgbClr val="CAC27E"/>
            </a:solidFill>
            <a:ln w="6">
              <a:solidFill>
                <a:srgbClr val="D7D29E"/>
              </a:solidFill>
              <a:miter lim="800000"/>
              <a:headEnd/>
              <a:tailEnd/>
            </a:ln>
          </p:spPr>
          <p:txBody>
            <a:bodyPr/>
            <a:lstStyle/>
            <a:p>
              <a:endParaRPr lang="en-US"/>
            </a:p>
          </p:txBody>
        </p:sp>
        <p:sp>
          <p:nvSpPr>
            <p:cNvPr id="6021" name="Rectangle 926"/>
            <p:cNvSpPr>
              <a:spLocks noChangeArrowheads="1"/>
            </p:cNvSpPr>
            <p:nvPr/>
          </p:nvSpPr>
          <p:spPr bwMode="auto">
            <a:xfrm>
              <a:off x="8316657" y="2079777"/>
              <a:ext cx="66122" cy="169722"/>
            </a:xfrm>
            <a:prstGeom prst="rect">
              <a:avLst/>
            </a:prstGeom>
            <a:solidFill>
              <a:srgbClr val="CAC27E"/>
            </a:solidFill>
            <a:ln w="6">
              <a:solidFill>
                <a:srgbClr val="D7D29E"/>
              </a:solidFill>
              <a:miter lim="800000"/>
              <a:headEnd/>
              <a:tailEnd/>
            </a:ln>
          </p:spPr>
          <p:txBody>
            <a:bodyPr/>
            <a:lstStyle/>
            <a:p>
              <a:endParaRPr lang="en-US"/>
            </a:p>
          </p:txBody>
        </p:sp>
        <p:sp>
          <p:nvSpPr>
            <p:cNvPr id="6022" name="Rectangle 927"/>
            <p:cNvSpPr>
              <a:spLocks noChangeArrowheads="1"/>
            </p:cNvSpPr>
            <p:nvPr/>
          </p:nvSpPr>
          <p:spPr bwMode="auto">
            <a:xfrm>
              <a:off x="8382778" y="2138206"/>
              <a:ext cx="67984" cy="111292"/>
            </a:xfrm>
            <a:prstGeom prst="rect">
              <a:avLst/>
            </a:prstGeom>
            <a:solidFill>
              <a:srgbClr val="CAC27E"/>
            </a:solidFill>
            <a:ln w="6">
              <a:solidFill>
                <a:srgbClr val="D7D29E"/>
              </a:solidFill>
              <a:miter lim="800000"/>
              <a:headEnd/>
              <a:tailEnd/>
            </a:ln>
          </p:spPr>
          <p:txBody>
            <a:bodyPr/>
            <a:lstStyle/>
            <a:p>
              <a:endParaRPr lang="en-US"/>
            </a:p>
          </p:txBody>
        </p:sp>
        <p:sp>
          <p:nvSpPr>
            <p:cNvPr id="6023" name="Rectangle 928"/>
            <p:cNvSpPr>
              <a:spLocks noChangeArrowheads="1"/>
            </p:cNvSpPr>
            <p:nvPr/>
          </p:nvSpPr>
          <p:spPr bwMode="auto">
            <a:xfrm>
              <a:off x="8450763" y="2191069"/>
              <a:ext cx="66122" cy="58429"/>
            </a:xfrm>
            <a:prstGeom prst="rect">
              <a:avLst/>
            </a:prstGeom>
            <a:solidFill>
              <a:srgbClr val="CAC27E"/>
            </a:solidFill>
            <a:ln w="6">
              <a:solidFill>
                <a:srgbClr val="D7D29E"/>
              </a:solidFill>
              <a:miter lim="800000"/>
              <a:headEnd/>
              <a:tailEnd/>
            </a:ln>
          </p:spPr>
          <p:txBody>
            <a:bodyPr/>
            <a:lstStyle/>
            <a:p>
              <a:endParaRPr lang="en-US"/>
            </a:p>
          </p:txBody>
        </p:sp>
        <p:sp>
          <p:nvSpPr>
            <p:cNvPr id="6024" name="Rectangle 929"/>
            <p:cNvSpPr>
              <a:spLocks noChangeArrowheads="1"/>
            </p:cNvSpPr>
            <p:nvPr/>
          </p:nvSpPr>
          <p:spPr bwMode="auto">
            <a:xfrm>
              <a:off x="8516884" y="2191069"/>
              <a:ext cx="66122" cy="58429"/>
            </a:xfrm>
            <a:prstGeom prst="rect">
              <a:avLst/>
            </a:prstGeom>
            <a:solidFill>
              <a:srgbClr val="CAC27E"/>
            </a:solidFill>
            <a:ln w="6">
              <a:solidFill>
                <a:srgbClr val="D7D29E"/>
              </a:solidFill>
              <a:miter lim="800000"/>
              <a:headEnd/>
              <a:tailEnd/>
            </a:ln>
          </p:spPr>
          <p:txBody>
            <a:bodyPr/>
            <a:lstStyle/>
            <a:p>
              <a:endParaRPr lang="en-US"/>
            </a:p>
          </p:txBody>
        </p:sp>
        <p:sp>
          <p:nvSpPr>
            <p:cNvPr id="6025" name="Freeform 930"/>
            <p:cNvSpPr>
              <a:spLocks/>
            </p:cNvSpPr>
            <p:nvPr/>
          </p:nvSpPr>
          <p:spPr bwMode="auto">
            <a:xfrm>
              <a:off x="6745569" y="1592873"/>
              <a:ext cx="1998549" cy="648279"/>
            </a:xfrm>
            <a:custGeom>
              <a:avLst/>
              <a:gdLst>
                <a:gd name="T0" fmla="*/ 2147483647 w 1118"/>
                <a:gd name="T1" fmla="*/ 2147483647 h 121"/>
                <a:gd name="T2" fmla="*/ 2147483647 w 1118"/>
                <a:gd name="T3" fmla="*/ 2147483647 h 121"/>
                <a:gd name="T4" fmla="*/ 2147483647 w 1118"/>
                <a:gd name="T5" fmla="*/ 2147483647 h 121"/>
                <a:gd name="T6" fmla="*/ 2147483647 w 1118"/>
                <a:gd name="T7" fmla="*/ 2147483647 h 121"/>
                <a:gd name="T8" fmla="*/ 2147483647 w 1118"/>
                <a:gd name="T9" fmla="*/ 2147483647 h 121"/>
                <a:gd name="T10" fmla="*/ 2147483647 w 1118"/>
                <a:gd name="T11" fmla="*/ 2147483647 h 121"/>
                <a:gd name="T12" fmla="*/ 2147483647 w 1118"/>
                <a:gd name="T13" fmla="*/ 2147483647 h 121"/>
                <a:gd name="T14" fmla="*/ 2147483647 w 1118"/>
                <a:gd name="T15" fmla="*/ 2147483647 h 121"/>
                <a:gd name="T16" fmla="*/ 2147483647 w 1118"/>
                <a:gd name="T17" fmla="*/ 2147483647 h 121"/>
                <a:gd name="T18" fmla="*/ 2147483647 w 1118"/>
                <a:gd name="T19" fmla="*/ 2147483647 h 121"/>
                <a:gd name="T20" fmla="*/ 2147483647 w 1118"/>
                <a:gd name="T21" fmla="*/ 2147483647 h 121"/>
                <a:gd name="T22" fmla="*/ 2147483647 w 1118"/>
                <a:gd name="T23" fmla="*/ 2147483647 h 121"/>
                <a:gd name="T24" fmla="*/ 2147483647 w 1118"/>
                <a:gd name="T25" fmla="*/ 2147483647 h 121"/>
                <a:gd name="T26" fmla="*/ 2147483647 w 1118"/>
                <a:gd name="T27" fmla="*/ 2147483647 h 121"/>
                <a:gd name="T28" fmla="*/ 2147483647 w 1118"/>
                <a:gd name="T29" fmla="*/ 2147483647 h 121"/>
                <a:gd name="T30" fmla="*/ 2147483647 w 1118"/>
                <a:gd name="T31" fmla="*/ 2147483647 h 121"/>
                <a:gd name="T32" fmla="*/ 2147483647 w 1118"/>
                <a:gd name="T33" fmla="*/ 2147483647 h 121"/>
                <a:gd name="T34" fmla="*/ 2147483647 w 1118"/>
                <a:gd name="T35" fmla="*/ 2147483647 h 121"/>
                <a:gd name="T36" fmla="*/ 2147483647 w 1118"/>
                <a:gd name="T37" fmla="*/ 2147483647 h 121"/>
                <a:gd name="T38" fmla="*/ 2147483647 w 1118"/>
                <a:gd name="T39" fmla="*/ 2147483647 h 121"/>
                <a:gd name="T40" fmla="*/ 2147483647 w 1118"/>
                <a:gd name="T41" fmla="*/ 2147483647 h 121"/>
                <a:gd name="T42" fmla="*/ 2147483647 w 1118"/>
                <a:gd name="T43" fmla="*/ 2147483647 h 121"/>
                <a:gd name="T44" fmla="*/ 2147483647 w 1118"/>
                <a:gd name="T45" fmla="*/ 2147483647 h 121"/>
                <a:gd name="T46" fmla="*/ 2147483647 w 1118"/>
                <a:gd name="T47" fmla="*/ 0 h 121"/>
                <a:gd name="T48" fmla="*/ 2147483647 w 1118"/>
                <a:gd name="T49" fmla="*/ 2147483647 h 121"/>
                <a:gd name="T50" fmla="*/ 2147483647 w 1118"/>
                <a:gd name="T51" fmla="*/ 2147483647 h 121"/>
                <a:gd name="T52" fmla="*/ 2147483647 w 1118"/>
                <a:gd name="T53" fmla="*/ 2147483647 h 121"/>
                <a:gd name="T54" fmla="*/ 2147483647 w 1118"/>
                <a:gd name="T55" fmla="*/ 2147483647 h 121"/>
                <a:gd name="T56" fmla="*/ 2147483647 w 1118"/>
                <a:gd name="T57" fmla="*/ 2147483647 h 121"/>
                <a:gd name="T58" fmla="*/ 2147483647 w 1118"/>
                <a:gd name="T59" fmla="*/ 2147483647 h 121"/>
                <a:gd name="T60" fmla="*/ 2147483647 w 1118"/>
                <a:gd name="T61" fmla="*/ 2147483647 h 121"/>
                <a:gd name="T62" fmla="*/ 2147483647 w 1118"/>
                <a:gd name="T63" fmla="*/ 2147483647 h 121"/>
                <a:gd name="T64" fmla="*/ 2147483647 w 1118"/>
                <a:gd name="T65" fmla="*/ 2147483647 h 121"/>
                <a:gd name="T66" fmla="*/ 2147483647 w 1118"/>
                <a:gd name="T67" fmla="*/ 2147483647 h 121"/>
                <a:gd name="T68" fmla="*/ 2147483647 w 1118"/>
                <a:gd name="T69" fmla="*/ 2147483647 h 121"/>
                <a:gd name="T70" fmla="*/ 2147483647 w 1118"/>
                <a:gd name="T71" fmla="*/ 2147483647 h 121"/>
                <a:gd name="T72" fmla="*/ 2147483647 w 1118"/>
                <a:gd name="T73" fmla="*/ 2147483647 h 121"/>
                <a:gd name="T74" fmla="*/ 2147483647 w 1118"/>
                <a:gd name="T75" fmla="*/ 2147483647 h 121"/>
                <a:gd name="T76" fmla="*/ 2147483647 w 1118"/>
                <a:gd name="T77" fmla="*/ 2147483647 h 121"/>
                <a:gd name="T78" fmla="*/ 2147483647 w 1118"/>
                <a:gd name="T79" fmla="*/ 2147483647 h 121"/>
                <a:gd name="T80" fmla="*/ 2147483647 w 1118"/>
                <a:gd name="T81" fmla="*/ 2147483647 h 121"/>
                <a:gd name="T82" fmla="*/ 2147483647 w 1118"/>
                <a:gd name="T83" fmla="*/ 2147483647 h 121"/>
                <a:gd name="T84" fmla="*/ 2147483647 w 1118"/>
                <a:gd name="T85" fmla="*/ 2147483647 h 121"/>
                <a:gd name="T86" fmla="*/ 2147483647 w 1118"/>
                <a:gd name="T87" fmla="*/ 2147483647 h 121"/>
                <a:gd name="T88" fmla="*/ 2147483647 w 1118"/>
                <a:gd name="T89" fmla="*/ 2147483647 h 121"/>
                <a:gd name="T90" fmla="*/ 2147483647 w 1118"/>
                <a:gd name="T91" fmla="*/ 2147483647 h 121"/>
                <a:gd name="T92" fmla="*/ 2147483647 w 1118"/>
                <a:gd name="T93" fmla="*/ 2147483647 h 121"/>
                <a:gd name="T94" fmla="*/ 2147483647 w 1118"/>
                <a:gd name="T95" fmla="*/ 2147483647 h 121"/>
                <a:gd name="T96" fmla="*/ 2147483647 w 1118"/>
                <a:gd name="T97" fmla="*/ 2147483647 h 121"/>
                <a:gd name="T98" fmla="*/ 2147483647 w 1118"/>
                <a:gd name="T99" fmla="*/ 2147483647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18" h="121">
                  <a:moveTo>
                    <a:pt x="0" y="120"/>
                  </a:moveTo>
                  <a:lnTo>
                    <a:pt x="12" y="119"/>
                  </a:lnTo>
                  <a:lnTo>
                    <a:pt x="23" y="119"/>
                  </a:lnTo>
                  <a:lnTo>
                    <a:pt x="34" y="118"/>
                  </a:lnTo>
                  <a:lnTo>
                    <a:pt x="46" y="116"/>
                  </a:lnTo>
                  <a:lnTo>
                    <a:pt x="57" y="115"/>
                  </a:lnTo>
                  <a:lnTo>
                    <a:pt x="68" y="114"/>
                  </a:lnTo>
                  <a:lnTo>
                    <a:pt x="79" y="113"/>
                  </a:lnTo>
                  <a:lnTo>
                    <a:pt x="91" y="112"/>
                  </a:lnTo>
                  <a:lnTo>
                    <a:pt x="102" y="111"/>
                  </a:lnTo>
                  <a:lnTo>
                    <a:pt x="113" y="110"/>
                  </a:lnTo>
                  <a:lnTo>
                    <a:pt x="125" y="109"/>
                  </a:lnTo>
                  <a:lnTo>
                    <a:pt x="136" y="108"/>
                  </a:lnTo>
                  <a:lnTo>
                    <a:pt x="147" y="106"/>
                  </a:lnTo>
                  <a:lnTo>
                    <a:pt x="158" y="105"/>
                  </a:lnTo>
                  <a:lnTo>
                    <a:pt x="170" y="104"/>
                  </a:lnTo>
                  <a:lnTo>
                    <a:pt x="181" y="102"/>
                  </a:lnTo>
                  <a:lnTo>
                    <a:pt x="192" y="100"/>
                  </a:lnTo>
                  <a:lnTo>
                    <a:pt x="204" y="97"/>
                  </a:lnTo>
                  <a:lnTo>
                    <a:pt x="215" y="94"/>
                  </a:lnTo>
                  <a:lnTo>
                    <a:pt x="226" y="91"/>
                  </a:lnTo>
                  <a:lnTo>
                    <a:pt x="238" y="88"/>
                  </a:lnTo>
                  <a:lnTo>
                    <a:pt x="249" y="85"/>
                  </a:lnTo>
                  <a:lnTo>
                    <a:pt x="260" y="82"/>
                  </a:lnTo>
                  <a:lnTo>
                    <a:pt x="271" y="79"/>
                  </a:lnTo>
                  <a:lnTo>
                    <a:pt x="283" y="76"/>
                  </a:lnTo>
                  <a:lnTo>
                    <a:pt x="294" y="72"/>
                  </a:lnTo>
                  <a:lnTo>
                    <a:pt x="305" y="69"/>
                  </a:lnTo>
                  <a:lnTo>
                    <a:pt x="317" y="65"/>
                  </a:lnTo>
                  <a:lnTo>
                    <a:pt x="328" y="61"/>
                  </a:lnTo>
                  <a:lnTo>
                    <a:pt x="339" y="56"/>
                  </a:lnTo>
                  <a:lnTo>
                    <a:pt x="350" y="52"/>
                  </a:lnTo>
                  <a:lnTo>
                    <a:pt x="362" y="47"/>
                  </a:lnTo>
                  <a:lnTo>
                    <a:pt x="373" y="42"/>
                  </a:lnTo>
                  <a:lnTo>
                    <a:pt x="384" y="38"/>
                  </a:lnTo>
                  <a:lnTo>
                    <a:pt x="396" y="34"/>
                  </a:lnTo>
                  <a:lnTo>
                    <a:pt x="407" y="29"/>
                  </a:lnTo>
                  <a:lnTo>
                    <a:pt x="418" y="25"/>
                  </a:lnTo>
                  <a:lnTo>
                    <a:pt x="429" y="20"/>
                  </a:lnTo>
                  <a:lnTo>
                    <a:pt x="441" y="16"/>
                  </a:lnTo>
                  <a:lnTo>
                    <a:pt x="452" y="13"/>
                  </a:lnTo>
                  <a:lnTo>
                    <a:pt x="463" y="9"/>
                  </a:lnTo>
                  <a:lnTo>
                    <a:pt x="475" y="7"/>
                  </a:lnTo>
                  <a:lnTo>
                    <a:pt x="486" y="5"/>
                  </a:lnTo>
                  <a:lnTo>
                    <a:pt x="497" y="4"/>
                  </a:lnTo>
                  <a:lnTo>
                    <a:pt x="508" y="2"/>
                  </a:lnTo>
                  <a:lnTo>
                    <a:pt x="520" y="1"/>
                  </a:lnTo>
                  <a:lnTo>
                    <a:pt x="531" y="0"/>
                  </a:lnTo>
                  <a:lnTo>
                    <a:pt x="542" y="1"/>
                  </a:lnTo>
                  <a:lnTo>
                    <a:pt x="554" y="1"/>
                  </a:lnTo>
                  <a:lnTo>
                    <a:pt x="565" y="3"/>
                  </a:lnTo>
                  <a:lnTo>
                    <a:pt x="576" y="4"/>
                  </a:lnTo>
                  <a:lnTo>
                    <a:pt x="588" y="6"/>
                  </a:lnTo>
                  <a:lnTo>
                    <a:pt x="599" y="7"/>
                  </a:lnTo>
                  <a:lnTo>
                    <a:pt x="610" y="9"/>
                  </a:lnTo>
                  <a:lnTo>
                    <a:pt x="621" y="10"/>
                  </a:lnTo>
                  <a:lnTo>
                    <a:pt x="633" y="12"/>
                  </a:lnTo>
                  <a:lnTo>
                    <a:pt x="644" y="15"/>
                  </a:lnTo>
                  <a:lnTo>
                    <a:pt x="655" y="19"/>
                  </a:lnTo>
                  <a:lnTo>
                    <a:pt x="667" y="23"/>
                  </a:lnTo>
                  <a:lnTo>
                    <a:pt x="678" y="27"/>
                  </a:lnTo>
                  <a:lnTo>
                    <a:pt x="689" y="31"/>
                  </a:lnTo>
                  <a:lnTo>
                    <a:pt x="700" y="35"/>
                  </a:lnTo>
                  <a:lnTo>
                    <a:pt x="712" y="39"/>
                  </a:lnTo>
                  <a:lnTo>
                    <a:pt x="723" y="43"/>
                  </a:lnTo>
                  <a:lnTo>
                    <a:pt x="734" y="47"/>
                  </a:lnTo>
                  <a:lnTo>
                    <a:pt x="746" y="50"/>
                  </a:lnTo>
                  <a:lnTo>
                    <a:pt x="757" y="54"/>
                  </a:lnTo>
                  <a:lnTo>
                    <a:pt x="768" y="57"/>
                  </a:lnTo>
                  <a:lnTo>
                    <a:pt x="779" y="60"/>
                  </a:lnTo>
                  <a:lnTo>
                    <a:pt x="791" y="63"/>
                  </a:lnTo>
                  <a:lnTo>
                    <a:pt x="802" y="67"/>
                  </a:lnTo>
                  <a:lnTo>
                    <a:pt x="813" y="70"/>
                  </a:lnTo>
                  <a:lnTo>
                    <a:pt x="825" y="73"/>
                  </a:lnTo>
                  <a:lnTo>
                    <a:pt x="836" y="75"/>
                  </a:lnTo>
                  <a:lnTo>
                    <a:pt x="847" y="78"/>
                  </a:lnTo>
                  <a:lnTo>
                    <a:pt x="858" y="81"/>
                  </a:lnTo>
                  <a:lnTo>
                    <a:pt x="870" y="84"/>
                  </a:lnTo>
                  <a:lnTo>
                    <a:pt x="881" y="87"/>
                  </a:lnTo>
                  <a:lnTo>
                    <a:pt x="892" y="90"/>
                  </a:lnTo>
                  <a:lnTo>
                    <a:pt x="904" y="93"/>
                  </a:lnTo>
                  <a:lnTo>
                    <a:pt x="915" y="95"/>
                  </a:lnTo>
                  <a:lnTo>
                    <a:pt x="926" y="97"/>
                  </a:lnTo>
                  <a:lnTo>
                    <a:pt x="938" y="99"/>
                  </a:lnTo>
                  <a:lnTo>
                    <a:pt x="949" y="101"/>
                  </a:lnTo>
                  <a:lnTo>
                    <a:pt x="960" y="103"/>
                  </a:lnTo>
                  <a:lnTo>
                    <a:pt x="971" y="105"/>
                  </a:lnTo>
                  <a:lnTo>
                    <a:pt x="983" y="107"/>
                  </a:lnTo>
                  <a:lnTo>
                    <a:pt x="994" y="109"/>
                  </a:lnTo>
                  <a:lnTo>
                    <a:pt x="1005" y="110"/>
                  </a:lnTo>
                  <a:lnTo>
                    <a:pt x="1017" y="111"/>
                  </a:lnTo>
                  <a:lnTo>
                    <a:pt x="1028" y="112"/>
                  </a:lnTo>
                  <a:lnTo>
                    <a:pt x="1039" y="114"/>
                  </a:lnTo>
                  <a:lnTo>
                    <a:pt x="1050" y="115"/>
                  </a:lnTo>
                  <a:lnTo>
                    <a:pt x="1062" y="116"/>
                  </a:lnTo>
                  <a:lnTo>
                    <a:pt x="1073" y="117"/>
                  </a:lnTo>
                  <a:lnTo>
                    <a:pt x="1084" y="118"/>
                  </a:lnTo>
                  <a:lnTo>
                    <a:pt x="1096" y="119"/>
                  </a:lnTo>
                  <a:lnTo>
                    <a:pt x="1107" y="120"/>
                  </a:lnTo>
                  <a:lnTo>
                    <a:pt x="1118" y="121"/>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6" name="Line 931"/>
            <p:cNvSpPr>
              <a:spLocks noChangeShapeType="1"/>
            </p:cNvSpPr>
            <p:nvPr/>
          </p:nvSpPr>
          <p:spPr bwMode="auto">
            <a:xfrm>
              <a:off x="6745569" y="223558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27" name="Line 932"/>
            <p:cNvSpPr>
              <a:spLocks noChangeShapeType="1"/>
            </p:cNvSpPr>
            <p:nvPr/>
          </p:nvSpPr>
          <p:spPr bwMode="auto">
            <a:xfrm>
              <a:off x="6766989" y="223002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28" name="Line 933"/>
            <p:cNvSpPr>
              <a:spLocks noChangeShapeType="1"/>
            </p:cNvSpPr>
            <p:nvPr/>
          </p:nvSpPr>
          <p:spPr bwMode="auto">
            <a:xfrm>
              <a:off x="6786546" y="223002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29" name="Line 934"/>
            <p:cNvSpPr>
              <a:spLocks noChangeShapeType="1"/>
            </p:cNvSpPr>
            <p:nvPr/>
          </p:nvSpPr>
          <p:spPr bwMode="auto">
            <a:xfrm>
              <a:off x="6806104" y="222445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30" name="Line 935"/>
            <p:cNvSpPr>
              <a:spLocks noChangeShapeType="1"/>
            </p:cNvSpPr>
            <p:nvPr/>
          </p:nvSpPr>
          <p:spPr bwMode="auto">
            <a:xfrm>
              <a:off x="6827523" y="221332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31" name="Line 936"/>
            <p:cNvSpPr>
              <a:spLocks noChangeShapeType="1"/>
            </p:cNvSpPr>
            <p:nvPr/>
          </p:nvSpPr>
          <p:spPr bwMode="auto">
            <a:xfrm>
              <a:off x="6847080" y="220776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32" name="Line 937"/>
            <p:cNvSpPr>
              <a:spLocks noChangeShapeType="1"/>
            </p:cNvSpPr>
            <p:nvPr/>
          </p:nvSpPr>
          <p:spPr bwMode="auto">
            <a:xfrm>
              <a:off x="6866637" y="220219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33" name="Line 938"/>
            <p:cNvSpPr>
              <a:spLocks noChangeShapeType="1"/>
            </p:cNvSpPr>
            <p:nvPr/>
          </p:nvSpPr>
          <p:spPr bwMode="auto">
            <a:xfrm>
              <a:off x="6887126" y="219663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34" name="Line 939"/>
            <p:cNvSpPr>
              <a:spLocks noChangeShapeType="1"/>
            </p:cNvSpPr>
            <p:nvPr/>
          </p:nvSpPr>
          <p:spPr bwMode="auto">
            <a:xfrm>
              <a:off x="6908545" y="219106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35" name="Line 940"/>
            <p:cNvSpPr>
              <a:spLocks noChangeShapeType="1"/>
            </p:cNvSpPr>
            <p:nvPr/>
          </p:nvSpPr>
          <p:spPr bwMode="auto">
            <a:xfrm>
              <a:off x="6928102" y="218550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36" name="Line 941"/>
            <p:cNvSpPr>
              <a:spLocks noChangeShapeType="1"/>
            </p:cNvSpPr>
            <p:nvPr/>
          </p:nvSpPr>
          <p:spPr bwMode="auto">
            <a:xfrm>
              <a:off x="6947660" y="217994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37" name="Line 942"/>
            <p:cNvSpPr>
              <a:spLocks noChangeShapeType="1"/>
            </p:cNvSpPr>
            <p:nvPr/>
          </p:nvSpPr>
          <p:spPr bwMode="auto">
            <a:xfrm>
              <a:off x="6969079" y="2177158"/>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38" name="Line 943"/>
            <p:cNvSpPr>
              <a:spLocks noChangeShapeType="1"/>
            </p:cNvSpPr>
            <p:nvPr/>
          </p:nvSpPr>
          <p:spPr bwMode="auto">
            <a:xfrm>
              <a:off x="6988637" y="217159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39" name="Line 944"/>
            <p:cNvSpPr>
              <a:spLocks noChangeShapeType="1"/>
            </p:cNvSpPr>
            <p:nvPr/>
          </p:nvSpPr>
          <p:spPr bwMode="auto">
            <a:xfrm>
              <a:off x="7008194" y="216046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0" name="Line 945"/>
            <p:cNvSpPr>
              <a:spLocks noChangeShapeType="1"/>
            </p:cNvSpPr>
            <p:nvPr/>
          </p:nvSpPr>
          <p:spPr bwMode="auto">
            <a:xfrm>
              <a:off x="7027750" y="215490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1" name="Line 946"/>
            <p:cNvSpPr>
              <a:spLocks noChangeShapeType="1"/>
            </p:cNvSpPr>
            <p:nvPr/>
          </p:nvSpPr>
          <p:spPr bwMode="auto">
            <a:xfrm>
              <a:off x="7049170" y="214933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 name="Line 947"/>
            <p:cNvSpPr>
              <a:spLocks noChangeShapeType="1"/>
            </p:cNvSpPr>
            <p:nvPr/>
          </p:nvSpPr>
          <p:spPr bwMode="auto">
            <a:xfrm>
              <a:off x="7068728" y="213820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 name="Line 948"/>
            <p:cNvSpPr>
              <a:spLocks noChangeShapeType="1"/>
            </p:cNvSpPr>
            <p:nvPr/>
          </p:nvSpPr>
          <p:spPr bwMode="auto">
            <a:xfrm>
              <a:off x="7089216" y="2127077"/>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 name="Line 949"/>
            <p:cNvSpPr>
              <a:spLocks noChangeShapeType="1"/>
            </p:cNvSpPr>
            <p:nvPr/>
          </p:nvSpPr>
          <p:spPr bwMode="auto">
            <a:xfrm>
              <a:off x="7110635" y="2110383"/>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 name="Line 950"/>
            <p:cNvSpPr>
              <a:spLocks noChangeShapeType="1"/>
            </p:cNvSpPr>
            <p:nvPr/>
          </p:nvSpPr>
          <p:spPr bwMode="auto">
            <a:xfrm>
              <a:off x="7130193" y="209647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6" name="Line 951"/>
            <p:cNvSpPr>
              <a:spLocks noChangeShapeType="1"/>
            </p:cNvSpPr>
            <p:nvPr/>
          </p:nvSpPr>
          <p:spPr bwMode="auto">
            <a:xfrm>
              <a:off x="7149749" y="207977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7" name="Line 952"/>
            <p:cNvSpPr>
              <a:spLocks noChangeShapeType="1"/>
            </p:cNvSpPr>
            <p:nvPr/>
          </p:nvSpPr>
          <p:spPr bwMode="auto">
            <a:xfrm>
              <a:off x="7171170" y="206308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8" name="Line 953"/>
            <p:cNvSpPr>
              <a:spLocks noChangeShapeType="1"/>
            </p:cNvSpPr>
            <p:nvPr/>
          </p:nvSpPr>
          <p:spPr bwMode="auto">
            <a:xfrm>
              <a:off x="7190727" y="204638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9" name="Line 954"/>
            <p:cNvSpPr>
              <a:spLocks noChangeShapeType="1"/>
            </p:cNvSpPr>
            <p:nvPr/>
          </p:nvSpPr>
          <p:spPr bwMode="auto">
            <a:xfrm>
              <a:off x="7210283" y="203247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50" name="Line 955"/>
            <p:cNvSpPr>
              <a:spLocks noChangeShapeType="1"/>
            </p:cNvSpPr>
            <p:nvPr/>
          </p:nvSpPr>
          <p:spPr bwMode="auto">
            <a:xfrm>
              <a:off x="7229840" y="201578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51" name="Line 956"/>
            <p:cNvSpPr>
              <a:spLocks noChangeShapeType="1"/>
            </p:cNvSpPr>
            <p:nvPr/>
          </p:nvSpPr>
          <p:spPr bwMode="auto">
            <a:xfrm>
              <a:off x="7251260" y="199909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52" name="Line 957"/>
            <p:cNvSpPr>
              <a:spLocks noChangeShapeType="1"/>
            </p:cNvSpPr>
            <p:nvPr/>
          </p:nvSpPr>
          <p:spPr bwMode="auto">
            <a:xfrm>
              <a:off x="7270817" y="1979613"/>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53" name="Line 958"/>
            <p:cNvSpPr>
              <a:spLocks noChangeShapeType="1"/>
            </p:cNvSpPr>
            <p:nvPr/>
          </p:nvSpPr>
          <p:spPr bwMode="auto">
            <a:xfrm>
              <a:off x="7290375" y="196292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54" name="Line 959"/>
            <p:cNvSpPr>
              <a:spLocks noChangeShapeType="1"/>
            </p:cNvSpPr>
            <p:nvPr/>
          </p:nvSpPr>
          <p:spPr bwMode="auto">
            <a:xfrm>
              <a:off x="7311794" y="194066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55" name="Line 960"/>
            <p:cNvSpPr>
              <a:spLocks noChangeShapeType="1"/>
            </p:cNvSpPr>
            <p:nvPr/>
          </p:nvSpPr>
          <p:spPr bwMode="auto">
            <a:xfrm>
              <a:off x="7332282" y="1918403"/>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56" name="Line 961"/>
            <p:cNvSpPr>
              <a:spLocks noChangeShapeType="1"/>
            </p:cNvSpPr>
            <p:nvPr/>
          </p:nvSpPr>
          <p:spPr bwMode="auto">
            <a:xfrm>
              <a:off x="7351840" y="189336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57" name="Line 962"/>
            <p:cNvSpPr>
              <a:spLocks noChangeShapeType="1"/>
            </p:cNvSpPr>
            <p:nvPr/>
          </p:nvSpPr>
          <p:spPr bwMode="auto">
            <a:xfrm>
              <a:off x="7371397" y="187110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58" name="Line 963"/>
            <p:cNvSpPr>
              <a:spLocks noChangeShapeType="1"/>
            </p:cNvSpPr>
            <p:nvPr/>
          </p:nvSpPr>
          <p:spPr bwMode="auto">
            <a:xfrm>
              <a:off x="7392816" y="1846063"/>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59" name="Line 964"/>
            <p:cNvSpPr>
              <a:spLocks noChangeShapeType="1"/>
            </p:cNvSpPr>
            <p:nvPr/>
          </p:nvSpPr>
          <p:spPr bwMode="auto">
            <a:xfrm>
              <a:off x="7412373" y="181823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60" name="Line 965"/>
            <p:cNvSpPr>
              <a:spLocks noChangeShapeType="1"/>
            </p:cNvSpPr>
            <p:nvPr/>
          </p:nvSpPr>
          <p:spPr bwMode="auto">
            <a:xfrm>
              <a:off x="7431931" y="179598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61" name="Line 966"/>
            <p:cNvSpPr>
              <a:spLocks noChangeShapeType="1"/>
            </p:cNvSpPr>
            <p:nvPr/>
          </p:nvSpPr>
          <p:spPr bwMode="auto">
            <a:xfrm>
              <a:off x="7453350" y="1776506"/>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62" name="Line 967"/>
            <p:cNvSpPr>
              <a:spLocks noChangeShapeType="1"/>
            </p:cNvSpPr>
            <p:nvPr/>
          </p:nvSpPr>
          <p:spPr bwMode="auto">
            <a:xfrm>
              <a:off x="7472908" y="174868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63" name="Line 968"/>
            <p:cNvSpPr>
              <a:spLocks noChangeShapeType="1"/>
            </p:cNvSpPr>
            <p:nvPr/>
          </p:nvSpPr>
          <p:spPr bwMode="auto">
            <a:xfrm>
              <a:off x="7492465" y="172642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64" name="Line 969"/>
            <p:cNvSpPr>
              <a:spLocks noChangeShapeType="1"/>
            </p:cNvSpPr>
            <p:nvPr/>
          </p:nvSpPr>
          <p:spPr bwMode="auto">
            <a:xfrm>
              <a:off x="7512022" y="170138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65" name="Line 970"/>
            <p:cNvSpPr>
              <a:spLocks noChangeShapeType="1"/>
            </p:cNvSpPr>
            <p:nvPr/>
          </p:nvSpPr>
          <p:spPr bwMode="auto">
            <a:xfrm>
              <a:off x="7533441" y="167912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66" name="Line 971"/>
            <p:cNvSpPr>
              <a:spLocks noChangeShapeType="1"/>
            </p:cNvSpPr>
            <p:nvPr/>
          </p:nvSpPr>
          <p:spPr bwMode="auto">
            <a:xfrm>
              <a:off x="7553930" y="166243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67" name="Line 972"/>
            <p:cNvSpPr>
              <a:spLocks noChangeShapeType="1"/>
            </p:cNvSpPr>
            <p:nvPr/>
          </p:nvSpPr>
          <p:spPr bwMode="auto">
            <a:xfrm>
              <a:off x="7573487" y="164295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68" name="Line 973"/>
            <p:cNvSpPr>
              <a:spLocks noChangeShapeType="1"/>
            </p:cNvSpPr>
            <p:nvPr/>
          </p:nvSpPr>
          <p:spPr bwMode="auto">
            <a:xfrm>
              <a:off x="7594906" y="163182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69" name="Line 974"/>
            <p:cNvSpPr>
              <a:spLocks noChangeShapeType="1"/>
            </p:cNvSpPr>
            <p:nvPr/>
          </p:nvSpPr>
          <p:spPr bwMode="auto">
            <a:xfrm>
              <a:off x="7614464" y="162069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70" name="Line 975"/>
            <p:cNvSpPr>
              <a:spLocks noChangeShapeType="1"/>
            </p:cNvSpPr>
            <p:nvPr/>
          </p:nvSpPr>
          <p:spPr bwMode="auto">
            <a:xfrm>
              <a:off x="7634021" y="161513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71" name="Line 976"/>
            <p:cNvSpPr>
              <a:spLocks noChangeShapeType="1"/>
            </p:cNvSpPr>
            <p:nvPr/>
          </p:nvSpPr>
          <p:spPr bwMode="auto">
            <a:xfrm>
              <a:off x="7653578" y="160400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72" name="Line 977"/>
            <p:cNvSpPr>
              <a:spLocks noChangeShapeType="1"/>
            </p:cNvSpPr>
            <p:nvPr/>
          </p:nvSpPr>
          <p:spPr bwMode="auto">
            <a:xfrm>
              <a:off x="7674998" y="159843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73" name="Line 978"/>
            <p:cNvSpPr>
              <a:spLocks noChangeShapeType="1"/>
            </p:cNvSpPr>
            <p:nvPr/>
          </p:nvSpPr>
          <p:spPr bwMode="auto">
            <a:xfrm>
              <a:off x="7694554" y="159287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74" name="Line 979"/>
            <p:cNvSpPr>
              <a:spLocks noChangeShapeType="1"/>
            </p:cNvSpPr>
            <p:nvPr/>
          </p:nvSpPr>
          <p:spPr bwMode="auto">
            <a:xfrm>
              <a:off x="7714112" y="159843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75" name="Line 980"/>
            <p:cNvSpPr>
              <a:spLocks noChangeShapeType="1"/>
            </p:cNvSpPr>
            <p:nvPr/>
          </p:nvSpPr>
          <p:spPr bwMode="auto">
            <a:xfrm>
              <a:off x="7735532" y="159843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76" name="Line 981"/>
            <p:cNvSpPr>
              <a:spLocks noChangeShapeType="1"/>
            </p:cNvSpPr>
            <p:nvPr/>
          </p:nvSpPr>
          <p:spPr bwMode="auto">
            <a:xfrm>
              <a:off x="7756020" y="1609567"/>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77" name="Line 982"/>
            <p:cNvSpPr>
              <a:spLocks noChangeShapeType="1"/>
            </p:cNvSpPr>
            <p:nvPr/>
          </p:nvSpPr>
          <p:spPr bwMode="auto">
            <a:xfrm>
              <a:off x="7775576" y="161513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78" name="Line 983"/>
            <p:cNvSpPr>
              <a:spLocks noChangeShapeType="1"/>
            </p:cNvSpPr>
            <p:nvPr/>
          </p:nvSpPr>
          <p:spPr bwMode="auto">
            <a:xfrm>
              <a:off x="7796997" y="162626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79" name="Line 984"/>
            <p:cNvSpPr>
              <a:spLocks noChangeShapeType="1"/>
            </p:cNvSpPr>
            <p:nvPr/>
          </p:nvSpPr>
          <p:spPr bwMode="auto">
            <a:xfrm>
              <a:off x="7816553" y="163182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80" name="Line 985"/>
            <p:cNvSpPr>
              <a:spLocks noChangeShapeType="1"/>
            </p:cNvSpPr>
            <p:nvPr/>
          </p:nvSpPr>
          <p:spPr bwMode="auto">
            <a:xfrm>
              <a:off x="7836111" y="164295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81" name="Line 986"/>
            <p:cNvSpPr>
              <a:spLocks noChangeShapeType="1"/>
            </p:cNvSpPr>
            <p:nvPr/>
          </p:nvSpPr>
          <p:spPr bwMode="auto">
            <a:xfrm>
              <a:off x="7855668" y="1648519"/>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82" name="Line 987"/>
            <p:cNvSpPr>
              <a:spLocks noChangeShapeType="1"/>
            </p:cNvSpPr>
            <p:nvPr/>
          </p:nvSpPr>
          <p:spPr bwMode="auto">
            <a:xfrm>
              <a:off x="7877087" y="165686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83" name="Line 988"/>
            <p:cNvSpPr>
              <a:spLocks noChangeShapeType="1"/>
            </p:cNvSpPr>
            <p:nvPr/>
          </p:nvSpPr>
          <p:spPr bwMode="auto">
            <a:xfrm>
              <a:off x="7896644" y="167355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84" name="Line 989"/>
            <p:cNvSpPr>
              <a:spLocks noChangeShapeType="1"/>
            </p:cNvSpPr>
            <p:nvPr/>
          </p:nvSpPr>
          <p:spPr bwMode="auto">
            <a:xfrm>
              <a:off x="7916202" y="169581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85" name="Line 990"/>
            <p:cNvSpPr>
              <a:spLocks noChangeShapeType="1"/>
            </p:cNvSpPr>
            <p:nvPr/>
          </p:nvSpPr>
          <p:spPr bwMode="auto">
            <a:xfrm>
              <a:off x="7937621" y="171529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86" name="Line 991"/>
            <p:cNvSpPr>
              <a:spLocks noChangeShapeType="1"/>
            </p:cNvSpPr>
            <p:nvPr/>
          </p:nvSpPr>
          <p:spPr bwMode="auto">
            <a:xfrm>
              <a:off x="7957179" y="173755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87" name="Line 992"/>
            <p:cNvSpPr>
              <a:spLocks noChangeShapeType="1"/>
            </p:cNvSpPr>
            <p:nvPr/>
          </p:nvSpPr>
          <p:spPr bwMode="auto">
            <a:xfrm>
              <a:off x="7977667" y="1759812"/>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88" name="Line 993"/>
            <p:cNvSpPr>
              <a:spLocks noChangeShapeType="1"/>
            </p:cNvSpPr>
            <p:nvPr/>
          </p:nvSpPr>
          <p:spPr bwMode="auto">
            <a:xfrm>
              <a:off x="7997224" y="177928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89" name="Line 994"/>
            <p:cNvSpPr>
              <a:spLocks noChangeShapeType="1"/>
            </p:cNvSpPr>
            <p:nvPr/>
          </p:nvSpPr>
          <p:spPr bwMode="auto">
            <a:xfrm>
              <a:off x="8018644" y="180154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90" name="Line 995"/>
            <p:cNvSpPr>
              <a:spLocks noChangeShapeType="1"/>
            </p:cNvSpPr>
            <p:nvPr/>
          </p:nvSpPr>
          <p:spPr bwMode="auto">
            <a:xfrm>
              <a:off x="8038201" y="182380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91" name="Line 996"/>
            <p:cNvSpPr>
              <a:spLocks noChangeShapeType="1"/>
            </p:cNvSpPr>
            <p:nvPr/>
          </p:nvSpPr>
          <p:spPr bwMode="auto">
            <a:xfrm>
              <a:off x="8057759" y="1846063"/>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92" name="Line 997"/>
            <p:cNvSpPr>
              <a:spLocks noChangeShapeType="1"/>
            </p:cNvSpPr>
            <p:nvPr/>
          </p:nvSpPr>
          <p:spPr bwMode="auto">
            <a:xfrm>
              <a:off x="8079177" y="185997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93" name="Line 998"/>
            <p:cNvSpPr>
              <a:spLocks noChangeShapeType="1"/>
            </p:cNvSpPr>
            <p:nvPr/>
          </p:nvSpPr>
          <p:spPr bwMode="auto">
            <a:xfrm>
              <a:off x="8098735" y="188223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94" name="Line 999"/>
            <p:cNvSpPr>
              <a:spLocks noChangeShapeType="1"/>
            </p:cNvSpPr>
            <p:nvPr/>
          </p:nvSpPr>
          <p:spPr bwMode="auto">
            <a:xfrm>
              <a:off x="8118292" y="189892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95" name="Line 1000"/>
            <p:cNvSpPr>
              <a:spLocks noChangeShapeType="1"/>
            </p:cNvSpPr>
            <p:nvPr/>
          </p:nvSpPr>
          <p:spPr bwMode="auto">
            <a:xfrm>
              <a:off x="8137849" y="191283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96" name="Line 1001"/>
            <p:cNvSpPr>
              <a:spLocks noChangeShapeType="1"/>
            </p:cNvSpPr>
            <p:nvPr/>
          </p:nvSpPr>
          <p:spPr bwMode="auto">
            <a:xfrm>
              <a:off x="8159269" y="192953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97" name="Line 1002"/>
            <p:cNvSpPr>
              <a:spLocks noChangeShapeType="1"/>
            </p:cNvSpPr>
            <p:nvPr/>
          </p:nvSpPr>
          <p:spPr bwMode="auto">
            <a:xfrm>
              <a:off x="8178826" y="195179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98" name="Line 1003"/>
            <p:cNvSpPr>
              <a:spLocks noChangeShapeType="1"/>
            </p:cNvSpPr>
            <p:nvPr/>
          </p:nvSpPr>
          <p:spPr bwMode="auto">
            <a:xfrm>
              <a:off x="8199314" y="196848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99" name="Line 1004"/>
            <p:cNvSpPr>
              <a:spLocks noChangeShapeType="1"/>
            </p:cNvSpPr>
            <p:nvPr/>
          </p:nvSpPr>
          <p:spPr bwMode="auto">
            <a:xfrm>
              <a:off x="8220734" y="198239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00" name="Line 1005"/>
            <p:cNvSpPr>
              <a:spLocks noChangeShapeType="1"/>
            </p:cNvSpPr>
            <p:nvPr/>
          </p:nvSpPr>
          <p:spPr bwMode="auto">
            <a:xfrm>
              <a:off x="8240291" y="199352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01" name="Line 1006"/>
            <p:cNvSpPr>
              <a:spLocks noChangeShapeType="1"/>
            </p:cNvSpPr>
            <p:nvPr/>
          </p:nvSpPr>
          <p:spPr bwMode="auto">
            <a:xfrm>
              <a:off x="8259848" y="201022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02" name="Line 1007"/>
            <p:cNvSpPr>
              <a:spLocks noChangeShapeType="1"/>
            </p:cNvSpPr>
            <p:nvPr/>
          </p:nvSpPr>
          <p:spPr bwMode="auto">
            <a:xfrm>
              <a:off x="8279405" y="202691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03" name="Line 1008"/>
            <p:cNvSpPr>
              <a:spLocks noChangeShapeType="1"/>
            </p:cNvSpPr>
            <p:nvPr/>
          </p:nvSpPr>
          <p:spPr bwMode="auto">
            <a:xfrm>
              <a:off x="8300825" y="2043607"/>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04" name="Line 1009"/>
            <p:cNvSpPr>
              <a:spLocks noChangeShapeType="1"/>
            </p:cNvSpPr>
            <p:nvPr/>
          </p:nvSpPr>
          <p:spPr bwMode="auto">
            <a:xfrm>
              <a:off x="8320382" y="205751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05" name="Line 1010"/>
            <p:cNvSpPr>
              <a:spLocks noChangeShapeType="1"/>
            </p:cNvSpPr>
            <p:nvPr/>
          </p:nvSpPr>
          <p:spPr bwMode="auto">
            <a:xfrm>
              <a:off x="8339939" y="207421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06" name="Line 1011"/>
            <p:cNvSpPr>
              <a:spLocks noChangeShapeType="1"/>
            </p:cNvSpPr>
            <p:nvPr/>
          </p:nvSpPr>
          <p:spPr bwMode="auto">
            <a:xfrm>
              <a:off x="8361358" y="209090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07" name="Line 1012"/>
            <p:cNvSpPr>
              <a:spLocks noChangeShapeType="1"/>
            </p:cNvSpPr>
            <p:nvPr/>
          </p:nvSpPr>
          <p:spPr bwMode="auto">
            <a:xfrm>
              <a:off x="8380916" y="210203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08" name="Line 1013"/>
            <p:cNvSpPr>
              <a:spLocks noChangeShapeType="1"/>
            </p:cNvSpPr>
            <p:nvPr/>
          </p:nvSpPr>
          <p:spPr bwMode="auto">
            <a:xfrm>
              <a:off x="8401404" y="2110383"/>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09" name="Line 1014"/>
            <p:cNvSpPr>
              <a:spLocks noChangeShapeType="1"/>
            </p:cNvSpPr>
            <p:nvPr/>
          </p:nvSpPr>
          <p:spPr bwMode="auto">
            <a:xfrm>
              <a:off x="8422824" y="2121512"/>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10" name="Line 1015"/>
            <p:cNvSpPr>
              <a:spLocks noChangeShapeType="1"/>
            </p:cNvSpPr>
            <p:nvPr/>
          </p:nvSpPr>
          <p:spPr bwMode="auto">
            <a:xfrm>
              <a:off x="8442380" y="213264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11" name="Line 1016"/>
            <p:cNvSpPr>
              <a:spLocks noChangeShapeType="1"/>
            </p:cNvSpPr>
            <p:nvPr/>
          </p:nvSpPr>
          <p:spPr bwMode="auto">
            <a:xfrm>
              <a:off x="8461938" y="214377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12" name="Line 1017"/>
            <p:cNvSpPr>
              <a:spLocks noChangeShapeType="1"/>
            </p:cNvSpPr>
            <p:nvPr/>
          </p:nvSpPr>
          <p:spPr bwMode="auto">
            <a:xfrm>
              <a:off x="8481495" y="215490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13" name="Line 1018"/>
            <p:cNvSpPr>
              <a:spLocks noChangeShapeType="1"/>
            </p:cNvSpPr>
            <p:nvPr/>
          </p:nvSpPr>
          <p:spPr bwMode="auto">
            <a:xfrm>
              <a:off x="8502915" y="216602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14" name="Line 1019"/>
            <p:cNvSpPr>
              <a:spLocks noChangeShapeType="1"/>
            </p:cNvSpPr>
            <p:nvPr/>
          </p:nvSpPr>
          <p:spPr bwMode="auto">
            <a:xfrm>
              <a:off x="8522472" y="2177158"/>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15" name="Line 1020"/>
            <p:cNvSpPr>
              <a:spLocks noChangeShapeType="1"/>
            </p:cNvSpPr>
            <p:nvPr/>
          </p:nvSpPr>
          <p:spPr bwMode="auto">
            <a:xfrm>
              <a:off x="8542030" y="217994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16" name="Line 1021"/>
            <p:cNvSpPr>
              <a:spLocks noChangeShapeType="1"/>
            </p:cNvSpPr>
            <p:nvPr/>
          </p:nvSpPr>
          <p:spPr bwMode="auto">
            <a:xfrm>
              <a:off x="8563448" y="218550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17" name="Line 1022"/>
            <p:cNvSpPr>
              <a:spLocks noChangeShapeType="1"/>
            </p:cNvSpPr>
            <p:nvPr/>
          </p:nvSpPr>
          <p:spPr bwMode="auto">
            <a:xfrm>
              <a:off x="8583006" y="219106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18" name="Line 1023"/>
            <p:cNvSpPr>
              <a:spLocks noChangeShapeType="1"/>
            </p:cNvSpPr>
            <p:nvPr/>
          </p:nvSpPr>
          <p:spPr bwMode="auto">
            <a:xfrm>
              <a:off x="8602563" y="220219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19" name="Line 1024"/>
            <p:cNvSpPr>
              <a:spLocks noChangeShapeType="1"/>
            </p:cNvSpPr>
            <p:nvPr/>
          </p:nvSpPr>
          <p:spPr bwMode="auto">
            <a:xfrm>
              <a:off x="8623052" y="2207763"/>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20" name="Line 1025"/>
            <p:cNvSpPr>
              <a:spLocks noChangeShapeType="1"/>
            </p:cNvSpPr>
            <p:nvPr/>
          </p:nvSpPr>
          <p:spPr bwMode="auto">
            <a:xfrm>
              <a:off x="8644471" y="221332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21" name="Line 1026"/>
            <p:cNvSpPr>
              <a:spLocks noChangeShapeType="1"/>
            </p:cNvSpPr>
            <p:nvPr/>
          </p:nvSpPr>
          <p:spPr bwMode="auto">
            <a:xfrm>
              <a:off x="8664028" y="221889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22" name="Line 1027"/>
            <p:cNvSpPr>
              <a:spLocks noChangeShapeType="1"/>
            </p:cNvSpPr>
            <p:nvPr/>
          </p:nvSpPr>
          <p:spPr bwMode="auto">
            <a:xfrm>
              <a:off x="8683585" y="222445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23" name="Line 1028"/>
            <p:cNvSpPr>
              <a:spLocks noChangeShapeType="1"/>
            </p:cNvSpPr>
            <p:nvPr/>
          </p:nvSpPr>
          <p:spPr bwMode="auto">
            <a:xfrm>
              <a:off x="8705005" y="223002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24" name="Line 1029"/>
            <p:cNvSpPr>
              <a:spLocks noChangeShapeType="1"/>
            </p:cNvSpPr>
            <p:nvPr/>
          </p:nvSpPr>
          <p:spPr bwMode="auto">
            <a:xfrm>
              <a:off x="8724563" y="223558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25" name="Line 1030"/>
            <p:cNvSpPr>
              <a:spLocks noChangeShapeType="1"/>
            </p:cNvSpPr>
            <p:nvPr/>
          </p:nvSpPr>
          <p:spPr bwMode="auto">
            <a:xfrm>
              <a:off x="8744119" y="2241151"/>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26" name="Rectangle 1031"/>
            <p:cNvSpPr>
              <a:spLocks noChangeArrowheads="1"/>
            </p:cNvSpPr>
            <p:nvPr/>
          </p:nvSpPr>
          <p:spPr bwMode="auto">
            <a:xfrm>
              <a:off x="6670135" y="3810373"/>
              <a:ext cx="73572" cy="36171"/>
            </a:xfrm>
            <a:prstGeom prst="rect">
              <a:avLst/>
            </a:prstGeom>
            <a:solidFill>
              <a:srgbClr val="CAC27E"/>
            </a:solidFill>
            <a:ln w="6">
              <a:solidFill>
                <a:srgbClr val="D7D29E"/>
              </a:solidFill>
              <a:miter lim="800000"/>
              <a:headEnd/>
              <a:tailEnd/>
            </a:ln>
          </p:spPr>
          <p:txBody>
            <a:bodyPr/>
            <a:lstStyle/>
            <a:p>
              <a:endParaRPr lang="en-US"/>
            </a:p>
          </p:txBody>
        </p:sp>
        <p:sp>
          <p:nvSpPr>
            <p:cNvPr id="6127" name="Rectangle 1032"/>
            <p:cNvSpPr>
              <a:spLocks noChangeArrowheads="1"/>
            </p:cNvSpPr>
            <p:nvPr/>
          </p:nvSpPr>
          <p:spPr bwMode="auto">
            <a:xfrm>
              <a:off x="6745569" y="3832632"/>
              <a:ext cx="75435" cy="13912"/>
            </a:xfrm>
            <a:prstGeom prst="rect">
              <a:avLst/>
            </a:prstGeom>
            <a:solidFill>
              <a:srgbClr val="CAC27E"/>
            </a:solidFill>
            <a:ln w="6">
              <a:solidFill>
                <a:srgbClr val="D7D29E"/>
              </a:solidFill>
              <a:miter lim="800000"/>
              <a:headEnd/>
              <a:tailEnd/>
            </a:ln>
          </p:spPr>
          <p:txBody>
            <a:bodyPr/>
            <a:lstStyle/>
            <a:p>
              <a:endParaRPr lang="en-US"/>
            </a:p>
          </p:txBody>
        </p:sp>
        <p:sp>
          <p:nvSpPr>
            <p:cNvPr id="6128" name="Rectangle 1033"/>
            <p:cNvSpPr>
              <a:spLocks noChangeArrowheads="1"/>
            </p:cNvSpPr>
            <p:nvPr/>
          </p:nvSpPr>
          <p:spPr bwMode="auto">
            <a:xfrm>
              <a:off x="6821004" y="3810373"/>
              <a:ext cx="72641" cy="36171"/>
            </a:xfrm>
            <a:prstGeom prst="rect">
              <a:avLst/>
            </a:prstGeom>
            <a:solidFill>
              <a:srgbClr val="CAC27E"/>
            </a:solidFill>
            <a:ln w="6">
              <a:solidFill>
                <a:srgbClr val="D7D29E"/>
              </a:solidFill>
              <a:miter lim="800000"/>
              <a:headEnd/>
              <a:tailEnd/>
            </a:ln>
          </p:spPr>
          <p:txBody>
            <a:bodyPr/>
            <a:lstStyle/>
            <a:p>
              <a:endParaRPr lang="en-US"/>
            </a:p>
          </p:txBody>
        </p:sp>
        <p:sp>
          <p:nvSpPr>
            <p:cNvPr id="6129" name="Rectangle 1034"/>
            <p:cNvSpPr>
              <a:spLocks noChangeArrowheads="1"/>
            </p:cNvSpPr>
            <p:nvPr/>
          </p:nvSpPr>
          <p:spPr bwMode="auto">
            <a:xfrm>
              <a:off x="6895508" y="3793680"/>
              <a:ext cx="77298" cy="52865"/>
            </a:xfrm>
            <a:prstGeom prst="rect">
              <a:avLst/>
            </a:prstGeom>
            <a:solidFill>
              <a:srgbClr val="CAC27E"/>
            </a:solidFill>
            <a:ln w="6">
              <a:solidFill>
                <a:srgbClr val="D7D29E"/>
              </a:solidFill>
              <a:miter lim="800000"/>
              <a:headEnd/>
              <a:tailEnd/>
            </a:ln>
          </p:spPr>
          <p:txBody>
            <a:bodyPr/>
            <a:lstStyle/>
            <a:p>
              <a:endParaRPr lang="en-US"/>
            </a:p>
          </p:txBody>
        </p:sp>
        <p:sp>
          <p:nvSpPr>
            <p:cNvPr id="6130" name="Rectangle 1035"/>
            <p:cNvSpPr>
              <a:spLocks noChangeArrowheads="1"/>
            </p:cNvSpPr>
            <p:nvPr/>
          </p:nvSpPr>
          <p:spPr bwMode="auto">
            <a:xfrm>
              <a:off x="6972804" y="3676823"/>
              <a:ext cx="72641" cy="169722"/>
            </a:xfrm>
            <a:prstGeom prst="rect">
              <a:avLst/>
            </a:prstGeom>
            <a:solidFill>
              <a:srgbClr val="CAC27E"/>
            </a:solidFill>
            <a:ln w="6">
              <a:solidFill>
                <a:srgbClr val="D7D29E"/>
              </a:solidFill>
              <a:miter lim="800000"/>
              <a:headEnd/>
              <a:tailEnd/>
            </a:ln>
          </p:spPr>
          <p:txBody>
            <a:bodyPr/>
            <a:lstStyle/>
            <a:p>
              <a:endParaRPr lang="en-US"/>
            </a:p>
          </p:txBody>
        </p:sp>
        <p:sp>
          <p:nvSpPr>
            <p:cNvPr id="6131" name="Rectangle 1036"/>
            <p:cNvSpPr>
              <a:spLocks noChangeArrowheads="1"/>
            </p:cNvSpPr>
            <p:nvPr/>
          </p:nvSpPr>
          <p:spPr bwMode="auto">
            <a:xfrm>
              <a:off x="7047307" y="3654564"/>
              <a:ext cx="75435" cy="191980"/>
            </a:xfrm>
            <a:prstGeom prst="rect">
              <a:avLst/>
            </a:prstGeom>
            <a:solidFill>
              <a:srgbClr val="CAC27E"/>
            </a:solidFill>
            <a:ln w="6">
              <a:solidFill>
                <a:srgbClr val="D7D29E"/>
              </a:solidFill>
              <a:miter lim="800000"/>
              <a:headEnd/>
              <a:tailEnd/>
            </a:ln>
          </p:spPr>
          <p:txBody>
            <a:bodyPr/>
            <a:lstStyle/>
            <a:p>
              <a:endParaRPr lang="en-US"/>
            </a:p>
          </p:txBody>
        </p:sp>
        <p:sp>
          <p:nvSpPr>
            <p:cNvPr id="6132" name="Rectangle 1037"/>
            <p:cNvSpPr>
              <a:spLocks noChangeArrowheads="1"/>
            </p:cNvSpPr>
            <p:nvPr/>
          </p:nvSpPr>
          <p:spPr bwMode="auto">
            <a:xfrm>
              <a:off x="7122742" y="3712993"/>
              <a:ext cx="75435" cy="133551"/>
            </a:xfrm>
            <a:prstGeom prst="rect">
              <a:avLst/>
            </a:prstGeom>
            <a:solidFill>
              <a:srgbClr val="CAC27E"/>
            </a:solidFill>
            <a:ln w="6">
              <a:solidFill>
                <a:srgbClr val="D7D29E"/>
              </a:solidFill>
              <a:miter lim="800000"/>
              <a:headEnd/>
              <a:tailEnd/>
            </a:ln>
          </p:spPr>
          <p:txBody>
            <a:bodyPr/>
            <a:lstStyle/>
            <a:p>
              <a:endParaRPr lang="en-US"/>
            </a:p>
          </p:txBody>
        </p:sp>
        <p:sp>
          <p:nvSpPr>
            <p:cNvPr id="6133" name="Rectangle 1038"/>
            <p:cNvSpPr>
              <a:spLocks noChangeArrowheads="1"/>
            </p:cNvSpPr>
            <p:nvPr/>
          </p:nvSpPr>
          <p:spPr bwMode="auto">
            <a:xfrm>
              <a:off x="7198177" y="3579443"/>
              <a:ext cx="72641" cy="267102"/>
            </a:xfrm>
            <a:prstGeom prst="rect">
              <a:avLst/>
            </a:prstGeom>
            <a:solidFill>
              <a:srgbClr val="CAC27E"/>
            </a:solidFill>
            <a:ln w="6">
              <a:solidFill>
                <a:srgbClr val="D7D29E"/>
              </a:solidFill>
              <a:miter lim="800000"/>
              <a:headEnd/>
              <a:tailEnd/>
            </a:ln>
          </p:spPr>
          <p:txBody>
            <a:bodyPr/>
            <a:lstStyle/>
            <a:p>
              <a:endParaRPr lang="en-US"/>
            </a:p>
          </p:txBody>
        </p:sp>
        <p:sp>
          <p:nvSpPr>
            <p:cNvPr id="6134" name="Rectangle 1039"/>
            <p:cNvSpPr>
              <a:spLocks noChangeArrowheads="1"/>
            </p:cNvSpPr>
            <p:nvPr/>
          </p:nvSpPr>
          <p:spPr bwMode="auto">
            <a:xfrm>
              <a:off x="7272680" y="3367987"/>
              <a:ext cx="75435" cy="478557"/>
            </a:xfrm>
            <a:prstGeom prst="rect">
              <a:avLst/>
            </a:prstGeom>
            <a:solidFill>
              <a:srgbClr val="CAC27E"/>
            </a:solidFill>
            <a:ln w="6">
              <a:solidFill>
                <a:srgbClr val="D7D29E"/>
              </a:solidFill>
              <a:miter lim="800000"/>
              <a:headEnd/>
              <a:tailEnd/>
            </a:ln>
          </p:spPr>
          <p:txBody>
            <a:bodyPr/>
            <a:lstStyle/>
            <a:p>
              <a:endParaRPr lang="en-US"/>
            </a:p>
          </p:txBody>
        </p:sp>
        <p:sp>
          <p:nvSpPr>
            <p:cNvPr id="6135" name="Rectangle 1040"/>
            <p:cNvSpPr>
              <a:spLocks noChangeArrowheads="1"/>
            </p:cNvSpPr>
            <p:nvPr/>
          </p:nvSpPr>
          <p:spPr bwMode="auto">
            <a:xfrm>
              <a:off x="7348115" y="3579443"/>
              <a:ext cx="73572" cy="267102"/>
            </a:xfrm>
            <a:prstGeom prst="rect">
              <a:avLst/>
            </a:prstGeom>
            <a:solidFill>
              <a:srgbClr val="CAC27E"/>
            </a:solidFill>
            <a:ln w="6">
              <a:solidFill>
                <a:srgbClr val="D7D29E"/>
              </a:solidFill>
              <a:miter lim="800000"/>
              <a:headEnd/>
              <a:tailEnd/>
            </a:ln>
          </p:spPr>
          <p:txBody>
            <a:bodyPr/>
            <a:lstStyle/>
            <a:p>
              <a:endParaRPr lang="en-US"/>
            </a:p>
          </p:txBody>
        </p:sp>
        <p:sp>
          <p:nvSpPr>
            <p:cNvPr id="6136" name="Rectangle 1041"/>
            <p:cNvSpPr>
              <a:spLocks noChangeArrowheads="1"/>
            </p:cNvSpPr>
            <p:nvPr/>
          </p:nvSpPr>
          <p:spPr bwMode="auto">
            <a:xfrm>
              <a:off x="7422618" y="3253911"/>
              <a:ext cx="75435" cy="592633"/>
            </a:xfrm>
            <a:prstGeom prst="rect">
              <a:avLst/>
            </a:prstGeom>
            <a:solidFill>
              <a:srgbClr val="CAC27E"/>
            </a:solidFill>
            <a:ln w="6">
              <a:solidFill>
                <a:srgbClr val="D7D29E"/>
              </a:solidFill>
              <a:miter lim="800000"/>
              <a:headEnd/>
              <a:tailEnd/>
            </a:ln>
          </p:spPr>
          <p:txBody>
            <a:bodyPr/>
            <a:lstStyle/>
            <a:p>
              <a:endParaRPr lang="en-US"/>
            </a:p>
          </p:txBody>
        </p:sp>
        <p:sp>
          <p:nvSpPr>
            <p:cNvPr id="6137" name="Rectangle 1042"/>
            <p:cNvSpPr>
              <a:spLocks noChangeArrowheads="1"/>
            </p:cNvSpPr>
            <p:nvPr/>
          </p:nvSpPr>
          <p:spPr bwMode="auto">
            <a:xfrm>
              <a:off x="7498053" y="3312341"/>
              <a:ext cx="73572" cy="534204"/>
            </a:xfrm>
            <a:prstGeom prst="rect">
              <a:avLst/>
            </a:prstGeom>
            <a:solidFill>
              <a:srgbClr val="CAC27E"/>
            </a:solidFill>
            <a:ln w="6">
              <a:solidFill>
                <a:srgbClr val="D7D29E"/>
              </a:solidFill>
              <a:miter lim="800000"/>
              <a:headEnd/>
              <a:tailEnd/>
            </a:ln>
          </p:spPr>
          <p:txBody>
            <a:bodyPr/>
            <a:lstStyle/>
            <a:p>
              <a:endParaRPr lang="en-US"/>
            </a:p>
          </p:txBody>
        </p:sp>
        <p:sp>
          <p:nvSpPr>
            <p:cNvPr id="6138" name="Rectangle 1043"/>
            <p:cNvSpPr>
              <a:spLocks noChangeArrowheads="1"/>
            </p:cNvSpPr>
            <p:nvPr/>
          </p:nvSpPr>
          <p:spPr bwMode="auto">
            <a:xfrm>
              <a:off x="7573487" y="3039674"/>
              <a:ext cx="74504" cy="806870"/>
            </a:xfrm>
            <a:prstGeom prst="rect">
              <a:avLst/>
            </a:prstGeom>
            <a:solidFill>
              <a:srgbClr val="CAC27E"/>
            </a:solidFill>
            <a:ln w="6">
              <a:solidFill>
                <a:srgbClr val="D7D29E"/>
              </a:solidFill>
              <a:miter lim="800000"/>
              <a:headEnd/>
              <a:tailEnd/>
            </a:ln>
          </p:spPr>
          <p:txBody>
            <a:bodyPr/>
            <a:lstStyle/>
            <a:p>
              <a:endParaRPr lang="en-US"/>
            </a:p>
          </p:txBody>
        </p:sp>
        <p:sp>
          <p:nvSpPr>
            <p:cNvPr id="6139" name="Rectangle 1044"/>
            <p:cNvSpPr>
              <a:spLocks noChangeArrowheads="1"/>
            </p:cNvSpPr>
            <p:nvPr/>
          </p:nvSpPr>
          <p:spPr bwMode="auto">
            <a:xfrm>
              <a:off x="7647990" y="3312341"/>
              <a:ext cx="73572" cy="534204"/>
            </a:xfrm>
            <a:prstGeom prst="rect">
              <a:avLst/>
            </a:prstGeom>
            <a:solidFill>
              <a:srgbClr val="CAC27E"/>
            </a:solidFill>
            <a:ln w="6">
              <a:solidFill>
                <a:srgbClr val="D7D29E"/>
              </a:solidFill>
              <a:miter lim="800000"/>
              <a:headEnd/>
              <a:tailEnd/>
            </a:ln>
          </p:spPr>
          <p:txBody>
            <a:bodyPr/>
            <a:lstStyle/>
            <a:p>
              <a:endParaRPr lang="en-US"/>
            </a:p>
          </p:txBody>
        </p:sp>
        <p:sp>
          <p:nvSpPr>
            <p:cNvPr id="6140" name="Rectangle 1045"/>
            <p:cNvSpPr>
              <a:spLocks noChangeArrowheads="1"/>
            </p:cNvSpPr>
            <p:nvPr/>
          </p:nvSpPr>
          <p:spPr bwMode="auto">
            <a:xfrm>
              <a:off x="7723424" y="3351293"/>
              <a:ext cx="75435" cy="495251"/>
            </a:xfrm>
            <a:prstGeom prst="rect">
              <a:avLst/>
            </a:prstGeom>
            <a:solidFill>
              <a:srgbClr val="CAC27E"/>
            </a:solidFill>
            <a:ln w="6">
              <a:solidFill>
                <a:srgbClr val="D7D29E"/>
              </a:solidFill>
              <a:miter lim="800000"/>
              <a:headEnd/>
              <a:tailEnd/>
            </a:ln>
          </p:spPr>
          <p:txBody>
            <a:bodyPr/>
            <a:lstStyle/>
            <a:p>
              <a:endParaRPr lang="en-US"/>
            </a:p>
          </p:txBody>
        </p:sp>
        <p:sp>
          <p:nvSpPr>
            <p:cNvPr id="6141" name="Rectangle 1046"/>
            <p:cNvSpPr>
              <a:spLocks noChangeArrowheads="1"/>
            </p:cNvSpPr>
            <p:nvPr/>
          </p:nvSpPr>
          <p:spPr bwMode="auto">
            <a:xfrm>
              <a:off x="7798859" y="3292864"/>
              <a:ext cx="74504" cy="553681"/>
            </a:xfrm>
            <a:prstGeom prst="rect">
              <a:avLst/>
            </a:prstGeom>
            <a:solidFill>
              <a:srgbClr val="CAC27E"/>
            </a:solidFill>
            <a:ln w="6">
              <a:solidFill>
                <a:srgbClr val="D7D29E"/>
              </a:solidFill>
              <a:miter lim="800000"/>
              <a:headEnd/>
              <a:tailEnd/>
            </a:ln>
          </p:spPr>
          <p:txBody>
            <a:bodyPr/>
            <a:lstStyle/>
            <a:p>
              <a:endParaRPr lang="en-US"/>
            </a:p>
          </p:txBody>
        </p:sp>
        <p:sp>
          <p:nvSpPr>
            <p:cNvPr id="6142" name="Rectangle 1047"/>
            <p:cNvSpPr>
              <a:spLocks noChangeArrowheads="1"/>
            </p:cNvSpPr>
            <p:nvPr/>
          </p:nvSpPr>
          <p:spPr bwMode="auto">
            <a:xfrm>
              <a:off x="7873363" y="3137054"/>
              <a:ext cx="75435" cy="709490"/>
            </a:xfrm>
            <a:prstGeom prst="rect">
              <a:avLst/>
            </a:prstGeom>
            <a:solidFill>
              <a:srgbClr val="CAC27E"/>
            </a:solidFill>
            <a:ln w="6">
              <a:solidFill>
                <a:srgbClr val="D7D29E"/>
              </a:solidFill>
              <a:miter lim="800000"/>
              <a:headEnd/>
              <a:tailEnd/>
            </a:ln>
          </p:spPr>
          <p:txBody>
            <a:bodyPr/>
            <a:lstStyle/>
            <a:p>
              <a:endParaRPr lang="en-US"/>
            </a:p>
          </p:txBody>
        </p:sp>
        <p:sp>
          <p:nvSpPr>
            <p:cNvPr id="6143" name="Rectangle 1048"/>
            <p:cNvSpPr>
              <a:spLocks noChangeArrowheads="1"/>
            </p:cNvSpPr>
            <p:nvPr/>
          </p:nvSpPr>
          <p:spPr bwMode="auto">
            <a:xfrm>
              <a:off x="7950660" y="3387462"/>
              <a:ext cx="74504" cy="459082"/>
            </a:xfrm>
            <a:prstGeom prst="rect">
              <a:avLst/>
            </a:prstGeom>
            <a:solidFill>
              <a:srgbClr val="CAC27E"/>
            </a:solidFill>
            <a:ln w="6">
              <a:solidFill>
                <a:srgbClr val="D7D29E"/>
              </a:solidFill>
              <a:miter lim="800000"/>
              <a:headEnd/>
              <a:tailEnd/>
            </a:ln>
          </p:spPr>
          <p:txBody>
            <a:bodyPr/>
            <a:lstStyle/>
            <a:p>
              <a:endParaRPr lang="en-US"/>
            </a:p>
          </p:txBody>
        </p:sp>
        <p:sp>
          <p:nvSpPr>
            <p:cNvPr id="6144" name="Rectangle 1049"/>
            <p:cNvSpPr>
              <a:spLocks noChangeArrowheads="1"/>
            </p:cNvSpPr>
            <p:nvPr/>
          </p:nvSpPr>
          <p:spPr bwMode="auto">
            <a:xfrm>
              <a:off x="8025162" y="3484844"/>
              <a:ext cx="73572" cy="361700"/>
            </a:xfrm>
            <a:prstGeom prst="rect">
              <a:avLst/>
            </a:prstGeom>
            <a:solidFill>
              <a:srgbClr val="CAC27E"/>
            </a:solidFill>
            <a:ln w="6">
              <a:solidFill>
                <a:srgbClr val="D7D29E"/>
              </a:solidFill>
              <a:miter lim="800000"/>
              <a:headEnd/>
              <a:tailEnd/>
            </a:ln>
          </p:spPr>
          <p:txBody>
            <a:bodyPr/>
            <a:lstStyle/>
            <a:p>
              <a:endParaRPr lang="en-US"/>
            </a:p>
          </p:txBody>
        </p:sp>
        <p:sp>
          <p:nvSpPr>
            <p:cNvPr id="6145" name="Rectangle 1050"/>
            <p:cNvSpPr>
              <a:spLocks noChangeArrowheads="1"/>
            </p:cNvSpPr>
            <p:nvPr/>
          </p:nvSpPr>
          <p:spPr bwMode="auto">
            <a:xfrm>
              <a:off x="8100597" y="3521013"/>
              <a:ext cx="75435" cy="325531"/>
            </a:xfrm>
            <a:prstGeom prst="rect">
              <a:avLst/>
            </a:prstGeom>
            <a:solidFill>
              <a:srgbClr val="CAC27E"/>
            </a:solidFill>
            <a:ln w="6">
              <a:solidFill>
                <a:srgbClr val="D7D29E"/>
              </a:solidFill>
              <a:miter lim="800000"/>
              <a:headEnd/>
              <a:tailEnd/>
            </a:ln>
          </p:spPr>
          <p:txBody>
            <a:bodyPr/>
            <a:lstStyle/>
            <a:p>
              <a:endParaRPr lang="en-US"/>
            </a:p>
          </p:txBody>
        </p:sp>
        <p:sp>
          <p:nvSpPr>
            <p:cNvPr id="6146" name="Rectangle 1051"/>
            <p:cNvSpPr>
              <a:spLocks noChangeArrowheads="1"/>
            </p:cNvSpPr>
            <p:nvPr/>
          </p:nvSpPr>
          <p:spPr bwMode="auto">
            <a:xfrm>
              <a:off x="8176032" y="3504319"/>
              <a:ext cx="72641" cy="342225"/>
            </a:xfrm>
            <a:prstGeom prst="rect">
              <a:avLst/>
            </a:prstGeom>
            <a:solidFill>
              <a:srgbClr val="CAC27E"/>
            </a:solidFill>
            <a:ln w="6">
              <a:solidFill>
                <a:srgbClr val="D7D29E"/>
              </a:solidFill>
              <a:miter lim="800000"/>
              <a:headEnd/>
              <a:tailEnd/>
            </a:ln>
          </p:spPr>
          <p:txBody>
            <a:bodyPr/>
            <a:lstStyle/>
            <a:p>
              <a:endParaRPr lang="en-US"/>
            </a:p>
          </p:txBody>
        </p:sp>
        <p:sp>
          <p:nvSpPr>
            <p:cNvPr id="6147" name="Rectangle 1052"/>
            <p:cNvSpPr>
              <a:spLocks noChangeArrowheads="1"/>
            </p:cNvSpPr>
            <p:nvPr/>
          </p:nvSpPr>
          <p:spPr bwMode="auto">
            <a:xfrm>
              <a:off x="8250535" y="3618395"/>
              <a:ext cx="75435" cy="228149"/>
            </a:xfrm>
            <a:prstGeom prst="rect">
              <a:avLst/>
            </a:prstGeom>
            <a:solidFill>
              <a:srgbClr val="CAC27E"/>
            </a:solidFill>
            <a:ln w="6">
              <a:solidFill>
                <a:srgbClr val="D7D29E"/>
              </a:solidFill>
              <a:miter lim="800000"/>
              <a:headEnd/>
              <a:tailEnd/>
            </a:ln>
          </p:spPr>
          <p:txBody>
            <a:bodyPr/>
            <a:lstStyle/>
            <a:p>
              <a:endParaRPr lang="en-US"/>
            </a:p>
          </p:txBody>
        </p:sp>
        <p:sp>
          <p:nvSpPr>
            <p:cNvPr id="6148" name="Rectangle 1053"/>
            <p:cNvSpPr>
              <a:spLocks noChangeArrowheads="1"/>
            </p:cNvSpPr>
            <p:nvPr/>
          </p:nvSpPr>
          <p:spPr bwMode="auto">
            <a:xfrm>
              <a:off x="8325970" y="3810373"/>
              <a:ext cx="73572" cy="36171"/>
            </a:xfrm>
            <a:prstGeom prst="rect">
              <a:avLst/>
            </a:prstGeom>
            <a:solidFill>
              <a:srgbClr val="CAC27E"/>
            </a:solidFill>
            <a:ln w="6">
              <a:solidFill>
                <a:srgbClr val="D7D29E"/>
              </a:solidFill>
              <a:miter lim="800000"/>
              <a:headEnd/>
              <a:tailEnd/>
            </a:ln>
          </p:spPr>
          <p:txBody>
            <a:bodyPr/>
            <a:lstStyle/>
            <a:p>
              <a:endParaRPr lang="en-US"/>
            </a:p>
          </p:txBody>
        </p:sp>
        <p:sp>
          <p:nvSpPr>
            <p:cNvPr id="6149" name="Rectangle 1054"/>
            <p:cNvSpPr>
              <a:spLocks noChangeArrowheads="1"/>
            </p:cNvSpPr>
            <p:nvPr/>
          </p:nvSpPr>
          <p:spPr bwMode="auto">
            <a:xfrm>
              <a:off x="8401404" y="3771421"/>
              <a:ext cx="74504" cy="75123"/>
            </a:xfrm>
            <a:prstGeom prst="rect">
              <a:avLst/>
            </a:prstGeom>
            <a:solidFill>
              <a:srgbClr val="CAC27E"/>
            </a:solidFill>
            <a:ln w="6">
              <a:solidFill>
                <a:srgbClr val="D7D29E"/>
              </a:solidFill>
              <a:miter lim="800000"/>
              <a:headEnd/>
              <a:tailEnd/>
            </a:ln>
          </p:spPr>
          <p:txBody>
            <a:bodyPr/>
            <a:lstStyle/>
            <a:p>
              <a:endParaRPr lang="en-US"/>
            </a:p>
          </p:txBody>
        </p:sp>
        <p:sp>
          <p:nvSpPr>
            <p:cNvPr id="6150" name="Rectangle 1055"/>
            <p:cNvSpPr>
              <a:spLocks noChangeArrowheads="1"/>
            </p:cNvSpPr>
            <p:nvPr/>
          </p:nvSpPr>
          <p:spPr bwMode="auto">
            <a:xfrm>
              <a:off x="8475907" y="3751946"/>
              <a:ext cx="73572" cy="94599"/>
            </a:xfrm>
            <a:prstGeom prst="rect">
              <a:avLst/>
            </a:prstGeom>
            <a:solidFill>
              <a:srgbClr val="CAC27E"/>
            </a:solidFill>
            <a:ln w="6">
              <a:solidFill>
                <a:srgbClr val="D7D29E"/>
              </a:solidFill>
              <a:miter lim="800000"/>
              <a:headEnd/>
              <a:tailEnd/>
            </a:ln>
          </p:spPr>
          <p:txBody>
            <a:bodyPr/>
            <a:lstStyle/>
            <a:p>
              <a:endParaRPr lang="en-US"/>
            </a:p>
          </p:txBody>
        </p:sp>
        <p:sp>
          <p:nvSpPr>
            <p:cNvPr id="6151" name="Freeform 1056"/>
            <p:cNvSpPr>
              <a:spLocks/>
            </p:cNvSpPr>
            <p:nvPr/>
          </p:nvSpPr>
          <p:spPr bwMode="auto">
            <a:xfrm>
              <a:off x="6745569" y="3195484"/>
              <a:ext cx="1998549" cy="639931"/>
            </a:xfrm>
            <a:custGeom>
              <a:avLst/>
              <a:gdLst>
                <a:gd name="T0" fmla="*/ 2147483647 w 1118"/>
                <a:gd name="T1" fmla="*/ 2147483647 h 120"/>
                <a:gd name="T2" fmla="*/ 2147483647 w 1118"/>
                <a:gd name="T3" fmla="*/ 2147483647 h 120"/>
                <a:gd name="T4" fmla="*/ 2147483647 w 1118"/>
                <a:gd name="T5" fmla="*/ 2147483647 h 120"/>
                <a:gd name="T6" fmla="*/ 2147483647 w 1118"/>
                <a:gd name="T7" fmla="*/ 2147483647 h 120"/>
                <a:gd name="T8" fmla="*/ 2147483647 w 1118"/>
                <a:gd name="T9" fmla="*/ 2147483647 h 120"/>
                <a:gd name="T10" fmla="*/ 2147483647 w 1118"/>
                <a:gd name="T11" fmla="*/ 2147483647 h 120"/>
                <a:gd name="T12" fmla="*/ 2147483647 w 1118"/>
                <a:gd name="T13" fmla="*/ 2147483647 h 120"/>
                <a:gd name="T14" fmla="*/ 2147483647 w 1118"/>
                <a:gd name="T15" fmla="*/ 2147483647 h 120"/>
                <a:gd name="T16" fmla="*/ 2147483647 w 1118"/>
                <a:gd name="T17" fmla="*/ 2147483647 h 120"/>
                <a:gd name="T18" fmla="*/ 2147483647 w 1118"/>
                <a:gd name="T19" fmla="*/ 2147483647 h 120"/>
                <a:gd name="T20" fmla="*/ 2147483647 w 1118"/>
                <a:gd name="T21" fmla="*/ 2147483647 h 120"/>
                <a:gd name="T22" fmla="*/ 2147483647 w 1118"/>
                <a:gd name="T23" fmla="*/ 2147483647 h 120"/>
                <a:gd name="T24" fmla="*/ 2147483647 w 1118"/>
                <a:gd name="T25" fmla="*/ 2147483647 h 120"/>
                <a:gd name="T26" fmla="*/ 2147483647 w 1118"/>
                <a:gd name="T27" fmla="*/ 2147483647 h 120"/>
                <a:gd name="T28" fmla="*/ 2147483647 w 1118"/>
                <a:gd name="T29" fmla="*/ 2147483647 h 120"/>
                <a:gd name="T30" fmla="*/ 2147483647 w 1118"/>
                <a:gd name="T31" fmla="*/ 2147483647 h 120"/>
                <a:gd name="T32" fmla="*/ 2147483647 w 1118"/>
                <a:gd name="T33" fmla="*/ 2147483647 h 120"/>
                <a:gd name="T34" fmla="*/ 2147483647 w 1118"/>
                <a:gd name="T35" fmla="*/ 2147483647 h 120"/>
                <a:gd name="T36" fmla="*/ 2147483647 w 1118"/>
                <a:gd name="T37" fmla="*/ 2147483647 h 120"/>
                <a:gd name="T38" fmla="*/ 2147483647 w 1118"/>
                <a:gd name="T39" fmla="*/ 2147483647 h 120"/>
                <a:gd name="T40" fmla="*/ 2147483647 w 1118"/>
                <a:gd name="T41" fmla="*/ 2147483647 h 120"/>
                <a:gd name="T42" fmla="*/ 2147483647 w 1118"/>
                <a:gd name="T43" fmla="*/ 2147483647 h 120"/>
                <a:gd name="T44" fmla="*/ 2147483647 w 1118"/>
                <a:gd name="T45" fmla="*/ 2147483647 h 120"/>
                <a:gd name="T46" fmla="*/ 2147483647 w 1118"/>
                <a:gd name="T47" fmla="*/ 0 h 120"/>
                <a:gd name="T48" fmla="*/ 2147483647 w 1118"/>
                <a:gd name="T49" fmla="*/ 0 h 120"/>
                <a:gd name="T50" fmla="*/ 2147483647 w 1118"/>
                <a:gd name="T51" fmla="*/ 2147483647 h 120"/>
                <a:gd name="T52" fmla="*/ 2147483647 w 1118"/>
                <a:gd name="T53" fmla="*/ 2147483647 h 120"/>
                <a:gd name="T54" fmla="*/ 2147483647 w 1118"/>
                <a:gd name="T55" fmla="*/ 2147483647 h 120"/>
                <a:gd name="T56" fmla="*/ 2147483647 w 1118"/>
                <a:gd name="T57" fmla="*/ 2147483647 h 120"/>
                <a:gd name="T58" fmla="*/ 2147483647 w 1118"/>
                <a:gd name="T59" fmla="*/ 2147483647 h 120"/>
                <a:gd name="T60" fmla="*/ 2147483647 w 1118"/>
                <a:gd name="T61" fmla="*/ 2147483647 h 120"/>
                <a:gd name="T62" fmla="*/ 2147483647 w 1118"/>
                <a:gd name="T63" fmla="*/ 2147483647 h 120"/>
                <a:gd name="T64" fmla="*/ 2147483647 w 1118"/>
                <a:gd name="T65" fmla="*/ 2147483647 h 120"/>
                <a:gd name="T66" fmla="*/ 2147483647 w 1118"/>
                <a:gd name="T67" fmla="*/ 2147483647 h 120"/>
                <a:gd name="T68" fmla="*/ 2147483647 w 1118"/>
                <a:gd name="T69" fmla="*/ 2147483647 h 120"/>
                <a:gd name="T70" fmla="*/ 2147483647 w 1118"/>
                <a:gd name="T71" fmla="*/ 2147483647 h 120"/>
                <a:gd name="T72" fmla="*/ 2147483647 w 1118"/>
                <a:gd name="T73" fmla="*/ 2147483647 h 120"/>
                <a:gd name="T74" fmla="*/ 2147483647 w 1118"/>
                <a:gd name="T75" fmla="*/ 2147483647 h 120"/>
                <a:gd name="T76" fmla="*/ 2147483647 w 1118"/>
                <a:gd name="T77" fmla="*/ 2147483647 h 120"/>
                <a:gd name="T78" fmla="*/ 2147483647 w 1118"/>
                <a:gd name="T79" fmla="*/ 2147483647 h 120"/>
                <a:gd name="T80" fmla="*/ 2147483647 w 1118"/>
                <a:gd name="T81" fmla="*/ 2147483647 h 120"/>
                <a:gd name="T82" fmla="*/ 2147483647 w 1118"/>
                <a:gd name="T83" fmla="*/ 2147483647 h 120"/>
                <a:gd name="T84" fmla="*/ 2147483647 w 1118"/>
                <a:gd name="T85" fmla="*/ 2147483647 h 120"/>
                <a:gd name="T86" fmla="*/ 2147483647 w 1118"/>
                <a:gd name="T87" fmla="*/ 2147483647 h 120"/>
                <a:gd name="T88" fmla="*/ 2147483647 w 1118"/>
                <a:gd name="T89" fmla="*/ 2147483647 h 120"/>
                <a:gd name="T90" fmla="*/ 2147483647 w 1118"/>
                <a:gd name="T91" fmla="*/ 2147483647 h 120"/>
                <a:gd name="T92" fmla="*/ 2147483647 w 1118"/>
                <a:gd name="T93" fmla="*/ 2147483647 h 120"/>
                <a:gd name="T94" fmla="*/ 2147483647 w 1118"/>
                <a:gd name="T95" fmla="*/ 2147483647 h 120"/>
                <a:gd name="T96" fmla="*/ 2147483647 w 1118"/>
                <a:gd name="T97" fmla="*/ 2147483647 h 120"/>
                <a:gd name="T98" fmla="*/ 2147483647 w 1118"/>
                <a:gd name="T99" fmla="*/ 2147483647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18" h="120">
                  <a:moveTo>
                    <a:pt x="0" y="119"/>
                  </a:moveTo>
                  <a:lnTo>
                    <a:pt x="12" y="118"/>
                  </a:lnTo>
                  <a:lnTo>
                    <a:pt x="23" y="118"/>
                  </a:lnTo>
                  <a:lnTo>
                    <a:pt x="34" y="117"/>
                  </a:lnTo>
                  <a:lnTo>
                    <a:pt x="46" y="116"/>
                  </a:lnTo>
                  <a:lnTo>
                    <a:pt x="57" y="114"/>
                  </a:lnTo>
                  <a:lnTo>
                    <a:pt x="68" y="113"/>
                  </a:lnTo>
                  <a:lnTo>
                    <a:pt x="79" y="112"/>
                  </a:lnTo>
                  <a:lnTo>
                    <a:pt x="91" y="111"/>
                  </a:lnTo>
                  <a:lnTo>
                    <a:pt x="102" y="110"/>
                  </a:lnTo>
                  <a:lnTo>
                    <a:pt x="113" y="109"/>
                  </a:lnTo>
                  <a:lnTo>
                    <a:pt x="125" y="108"/>
                  </a:lnTo>
                  <a:lnTo>
                    <a:pt x="136" y="107"/>
                  </a:lnTo>
                  <a:lnTo>
                    <a:pt x="147" y="106"/>
                  </a:lnTo>
                  <a:lnTo>
                    <a:pt x="158" y="104"/>
                  </a:lnTo>
                  <a:lnTo>
                    <a:pt x="170" y="103"/>
                  </a:lnTo>
                  <a:lnTo>
                    <a:pt x="181" y="101"/>
                  </a:lnTo>
                  <a:lnTo>
                    <a:pt x="192" y="99"/>
                  </a:lnTo>
                  <a:lnTo>
                    <a:pt x="204" y="96"/>
                  </a:lnTo>
                  <a:lnTo>
                    <a:pt x="215" y="93"/>
                  </a:lnTo>
                  <a:lnTo>
                    <a:pt x="226" y="90"/>
                  </a:lnTo>
                  <a:lnTo>
                    <a:pt x="238" y="87"/>
                  </a:lnTo>
                  <a:lnTo>
                    <a:pt x="249" y="84"/>
                  </a:lnTo>
                  <a:lnTo>
                    <a:pt x="260" y="81"/>
                  </a:lnTo>
                  <a:lnTo>
                    <a:pt x="271" y="78"/>
                  </a:lnTo>
                  <a:lnTo>
                    <a:pt x="283" y="75"/>
                  </a:lnTo>
                  <a:lnTo>
                    <a:pt x="294" y="71"/>
                  </a:lnTo>
                  <a:lnTo>
                    <a:pt x="305" y="68"/>
                  </a:lnTo>
                  <a:lnTo>
                    <a:pt x="317" y="64"/>
                  </a:lnTo>
                  <a:lnTo>
                    <a:pt x="328" y="60"/>
                  </a:lnTo>
                  <a:lnTo>
                    <a:pt x="339" y="55"/>
                  </a:lnTo>
                  <a:lnTo>
                    <a:pt x="350" y="51"/>
                  </a:lnTo>
                  <a:lnTo>
                    <a:pt x="362" y="46"/>
                  </a:lnTo>
                  <a:lnTo>
                    <a:pt x="373" y="41"/>
                  </a:lnTo>
                  <a:lnTo>
                    <a:pt x="384" y="37"/>
                  </a:lnTo>
                  <a:lnTo>
                    <a:pt x="396" y="33"/>
                  </a:lnTo>
                  <a:lnTo>
                    <a:pt x="407" y="28"/>
                  </a:lnTo>
                  <a:lnTo>
                    <a:pt x="418" y="24"/>
                  </a:lnTo>
                  <a:lnTo>
                    <a:pt x="429" y="19"/>
                  </a:lnTo>
                  <a:lnTo>
                    <a:pt x="441" y="15"/>
                  </a:lnTo>
                  <a:lnTo>
                    <a:pt x="452" y="12"/>
                  </a:lnTo>
                  <a:lnTo>
                    <a:pt x="463" y="8"/>
                  </a:lnTo>
                  <a:lnTo>
                    <a:pt x="475" y="6"/>
                  </a:lnTo>
                  <a:lnTo>
                    <a:pt x="486" y="4"/>
                  </a:lnTo>
                  <a:lnTo>
                    <a:pt x="497" y="3"/>
                  </a:lnTo>
                  <a:lnTo>
                    <a:pt x="508" y="2"/>
                  </a:lnTo>
                  <a:lnTo>
                    <a:pt x="520" y="0"/>
                  </a:lnTo>
                  <a:lnTo>
                    <a:pt x="531" y="0"/>
                  </a:lnTo>
                  <a:lnTo>
                    <a:pt x="542" y="0"/>
                  </a:lnTo>
                  <a:lnTo>
                    <a:pt x="554" y="0"/>
                  </a:lnTo>
                  <a:lnTo>
                    <a:pt x="565" y="2"/>
                  </a:lnTo>
                  <a:lnTo>
                    <a:pt x="576" y="3"/>
                  </a:lnTo>
                  <a:lnTo>
                    <a:pt x="588" y="5"/>
                  </a:lnTo>
                  <a:lnTo>
                    <a:pt x="599" y="6"/>
                  </a:lnTo>
                  <a:lnTo>
                    <a:pt x="610" y="8"/>
                  </a:lnTo>
                  <a:lnTo>
                    <a:pt x="621" y="9"/>
                  </a:lnTo>
                  <a:lnTo>
                    <a:pt x="633" y="11"/>
                  </a:lnTo>
                  <a:lnTo>
                    <a:pt x="644" y="14"/>
                  </a:lnTo>
                  <a:lnTo>
                    <a:pt x="655" y="18"/>
                  </a:lnTo>
                  <a:lnTo>
                    <a:pt x="667" y="22"/>
                  </a:lnTo>
                  <a:lnTo>
                    <a:pt x="678" y="26"/>
                  </a:lnTo>
                  <a:lnTo>
                    <a:pt x="689" y="30"/>
                  </a:lnTo>
                  <a:lnTo>
                    <a:pt x="700" y="34"/>
                  </a:lnTo>
                  <a:lnTo>
                    <a:pt x="712" y="38"/>
                  </a:lnTo>
                  <a:lnTo>
                    <a:pt x="723" y="42"/>
                  </a:lnTo>
                  <a:lnTo>
                    <a:pt x="734" y="46"/>
                  </a:lnTo>
                  <a:lnTo>
                    <a:pt x="746" y="49"/>
                  </a:lnTo>
                  <a:lnTo>
                    <a:pt x="757" y="53"/>
                  </a:lnTo>
                  <a:lnTo>
                    <a:pt x="768" y="56"/>
                  </a:lnTo>
                  <a:lnTo>
                    <a:pt x="779" y="59"/>
                  </a:lnTo>
                  <a:lnTo>
                    <a:pt x="791" y="63"/>
                  </a:lnTo>
                  <a:lnTo>
                    <a:pt x="802" y="66"/>
                  </a:lnTo>
                  <a:lnTo>
                    <a:pt x="813" y="69"/>
                  </a:lnTo>
                  <a:lnTo>
                    <a:pt x="825" y="72"/>
                  </a:lnTo>
                  <a:lnTo>
                    <a:pt x="836" y="75"/>
                  </a:lnTo>
                  <a:lnTo>
                    <a:pt x="847" y="77"/>
                  </a:lnTo>
                  <a:lnTo>
                    <a:pt x="858" y="80"/>
                  </a:lnTo>
                  <a:lnTo>
                    <a:pt x="870" y="83"/>
                  </a:lnTo>
                  <a:lnTo>
                    <a:pt x="881" y="86"/>
                  </a:lnTo>
                  <a:lnTo>
                    <a:pt x="892" y="89"/>
                  </a:lnTo>
                  <a:lnTo>
                    <a:pt x="904" y="92"/>
                  </a:lnTo>
                  <a:lnTo>
                    <a:pt x="915" y="94"/>
                  </a:lnTo>
                  <a:lnTo>
                    <a:pt x="926" y="96"/>
                  </a:lnTo>
                  <a:lnTo>
                    <a:pt x="938" y="98"/>
                  </a:lnTo>
                  <a:lnTo>
                    <a:pt x="949" y="100"/>
                  </a:lnTo>
                  <a:lnTo>
                    <a:pt x="960" y="102"/>
                  </a:lnTo>
                  <a:lnTo>
                    <a:pt x="971" y="104"/>
                  </a:lnTo>
                  <a:lnTo>
                    <a:pt x="983" y="107"/>
                  </a:lnTo>
                  <a:lnTo>
                    <a:pt x="994" y="108"/>
                  </a:lnTo>
                  <a:lnTo>
                    <a:pt x="1005" y="109"/>
                  </a:lnTo>
                  <a:lnTo>
                    <a:pt x="1017" y="110"/>
                  </a:lnTo>
                  <a:lnTo>
                    <a:pt x="1028" y="111"/>
                  </a:lnTo>
                  <a:lnTo>
                    <a:pt x="1039" y="113"/>
                  </a:lnTo>
                  <a:lnTo>
                    <a:pt x="1050" y="114"/>
                  </a:lnTo>
                  <a:lnTo>
                    <a:pt x="1062" y="115"/>
                  </a:lnTo>
                  <a:lnTo>
                    <a:pt x="1073" y="116"/>
                  </a:lnTo>
                  <a:lnTo>
                    <a:pt x="1084" y="117"/>
                  </a:lnTo>
                  <a:lnTo>
                    <a:pt x="1096" y="118"/>
                  </a:lnTo>
                  <a:lnTo>
                    <a:pt x="1107" y="119"/>
                  </a:lnTo>
                  <a:lnTo>
                    <a:pt x="1118" y="12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2" name="Line 1057"/>
            <p:cNvSpPr>
              <a:spLocks noChangeShapeType="1"/>
            </p:cNvSpPr>
            <p:nvPr/>
          </p:nvSpPr>
          <p:spPr bwMode="auto">
            <a:xfrm>
              <a:off x="6745569" y="3832632"/>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3" name="Line 1058"/>
            <p:cNvSpPr>
              <a:spLocks noChangeShapeType="1"/>
            </p:cNvSpPr>
            <p:nvPr/>
          </p:nvSpPr>
          <p:spPr bwMode="auto">
            <a:xfrm>
              <a:off x="6766989" y="382706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1059"/>
            <p:cNvSpPr>
              <a:spLocks noChangeShapeType="1"/>
            </p:cNvSpPr>
            <p:nvPr/>
          </p:nvSpPr>
          <p:spPr bwMode="auto">
            <a:xfrm>
              <a:off x="6786546" y="382706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5" name="Line 1060"/>
            <p:cNvSpPr>
              <a:spLocks noChangeShapeType="1"/>
            </p:cNvSpPr>
            <p:nvPr/>
          </p:nvSpPr>
          <p:spPr bwMode="auto">
            <a:xfrm>
              <a:off x="6806104" y="382150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6" name="Line 1061"/>
            <p:cNvSpPr>
              <a:spLocks noChangeShapeType="1"/>
            </p:cNvSpPr>
            <p:nvPr/>
          </p:nvSpPr>
          <p:spPr bwMode="auto">
            <a:xfrm>
              <a:off x="6827523" y="381593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7" name="Line 1062"/>
            <p:cNvSpPr>
              <a:spLocks noChangeShapeType="1"/>
            </p:cNvSpPr>
            <p:nvPr/>
          </p:nvSpPr>
          <p:spPr bwMode="auto">
            <a:xfrm>
              <a:off x="6847080" y="380480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8" name="Line 1063"/>
            <p:cNvSpPr>
              <a:spLocks noChangeShapeType="1"/>
            </p:cNvSpPr>
            <p:nvPr/>
          </p:nvSpPr>
          <p:spPr bwMode="auto">
            <a:xfrm>
              <a:off x="6866637" y="379924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 name="Line 1064"/>
            <p:cNvSpPr>
              <a:spLocks noChangeShapeType="1"/>
            </p:cNvSpPr>
            <p:nvPr/>
          </p:nvSpPr>
          <p:spPr bwMode="auto">
            <a:xfrm>
              <a:off x="6887126" y="379368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0" name="Line 1065"/>
            <p:cNvSpPr>
              <a:spLocks noChangeShapeType="1"/>
            </p:cNvSpPr>
            <p:nvPr/>
          </p:nvSpPr>
          <p:spPr bwMode="auto">
            <a:xfrm>
              <a:off x="6908545" y="378811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1" name="Line 1066"/>
            <p:cNvSpPr>
              <a:spLocks noChangeShapeType="1"/>
            </p:cNvSpPr>
            <p:nvPr/>
          </p:nvSpPr>
          <p:spPr bwMode="auto">
            <a:xfrm>
              <a:off x="6928102" y="378255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2" name="Line 1067"/>
            <p:cNvSpPr>
              <a:spLocks noChangeShapeType="1"/>
            </p:cNvSpPr>
            <p:nvPr/>
          </p:nvSpPr>
          <p:spPr bwMode="auto">
            <a:xfrm>
              <a:off x="6947660" y="377698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3" name="Line 1068"/>
            <p:cNvSpPr>
              <a:spLocks noChangeShapeType="1"/>
            </p:cNvSpPr>
            <p:nvPr/>
          </p:nvSpPr>
          <p:spPr bwMode="auto">
            <a:xfrm>
              <a:off x="6969079" y="377142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4" name="Line 1069"/>
            <p:cNvSpPr>
              <a:spLocks noChangeShapeType="1"/>
            </p:cNvSpPr>
            <p:nvPr/>
          </p:nvSpPr>
          <p:spPr bwMode="auto">
            <a:xfrm>
              <a:off x="6988637" y="376585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5" name="Line 1070"/>
            <p:cNvSpPr>
              <a:spLocks noChangeShapeType="1"/>
            </p:cNvSpPr>
            <p:nvPr/>
          </p:nvSpPr>
          <p:spPr bwMode="auto">
            <a:xfrm>
              <a:off x="7008194" y="3763075"/>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6" name="Line 1071"/>
            <p:cNvSpPr>
              <a:spLocks noChangeShapeType="1"/>
            </p:cNvSpPr>
            <p:nvPr/>
          </p:nvSpPr>
          <p:spPr bwMode="auto">
            <a:xfrm>
              <a:off x="7027750" y="375194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7" name="Line 1072"/>
            <p:cNvSpPr>
              <a:spLocks noChangeShapeType="1"/>
            </p:cNvSpPr>
            <p:nvPr/>
          </p:nvSpPr>
          <p:spPr bwMode="auto">
            <a:xfrm>
              <a:off x="7049170" y="374638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8" name="Line 1073"/>
            <p:cNvSpPr>
              <a:spLocks noChangeShapeType="1"/>
            </p:cNvSpPr>
            <p:nvPr/>
          </p:nvSpPr>
          <p:spPr bwMode="auto">
            <a:xfrm>
              <a:off x="7068728" y="373525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9" name="Line 1074"/>
            <p:cNvSpPr>
              <a:spLocks noChangeShapeType="1"/>
            </p:cNvSpPr>
            <p:nvPr/>
          </p:nvSpPr>
          <p:spPr bwMode="auto">
            <a:xfrm>
              <a:off x="7089216" y="3724123"/>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0" name="Line 1075"/>
            <p:cNvSpPr>
              <a:spLocks noChangeShapeType="1"/>
            </p:cNvSpPr>
            <p:nvPr/>
          </p:nvSpPr>
          <p:spPr bwMode="auto">
            <a:xfrm>
              <a:off x="7110635" y="3707429"/>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1" name="Line 1076"/>
            <p:cNvSpPr>
              <a:spLocks noChangeShapeType="1"/>
            </p:cNvSpPr>
            <p:nvPr/>
          </p:nvSpPr>
          <p:spPr bwMode="auto">
            <a:xfrm>
              <a:off x="7130193" y="369351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2" name="Line 1077"/>
            <p:cNvSpPr>
              <a:spLocks noChangeShapeType="1"/>
            </p:cNvSpPr>
            <p:nvPr/>
          </p:nvSpPr>
          <p:spPr bwMode="auto">
            <a:xfrm>
              <a:off x="7149749" y="367682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3" name="Line 1078"/>
            <p:cNvSpPr>
              <a:spLocks noChangeShapeType="1"/>
            </p:cNvSpPr>
            <p:nvPr/>
          </p:nvSpPr>
          <p:spPr bwMode="auto">
            <a:xfrm>
              <a:off x="7171170" y="366012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4" name="Line 1079"/>
            <p:cNvSpPr>
              <a:spLocks noChangeShapeType="1"/>
            </p:cNvSpPr>
            <p:nvPr/>
          </p:nvSpPr>
          <p:spPr bwMode="auto">
            <a:xfrm>
              <a:off x="7190727" y="364343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5" name="Line 1080"/>
            <p:cNvSpPr>
              <a:spLocks noChangeShapeType="1"/>
            </p:cNvSpPr>
            <p:nvPr/>
          </p:nvSpPr>
          <p:spPr bwMode="auto">
            <a:xfrm>
              <a:off x="7210283" y="3629524"/>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6" name="Line 1081"/>
            <p:cNvSpPr>
              <a:spLocks noChangeShapeType="1"/>
            </p:cNvSpPr>
            <p:nvPr/>
          </p:nvSpPr>
          <p:spPr bwMode="auto">
            <a:xfrm>
              <a:off x="7229840" y="361283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7" name="Line 1082"/>
            <p:cNvSpPr>
              <a:spLocks noChangeShapeType="1"/>
            </p:cNvSpPr>
            <p:nvPr/>
          </p:nvSpPr>
          <p:spPr bwMode="auto">
            <a:xfrm>
              <a:off x="7251260" y="359613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8" name="Line 1083"/>
            <p:cNvSpPr>
              <a:spLocks noChangeShapeType="1"/>
            </p:cNvSpPr>
            <p:nvPr/>
          </p:nvSpPr>
          <p:spPr bwMode="auto">
            <a:xfrm>
              <a:off x="7270817" y="357387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9" name="Line 1084"/>
            <p:cNvSpPr>
              <a:spLocks noChangeShapeType="1"/>
            </p:cNvSpPr>
            <p:nvPr/>
          </p:nvSpPr>
          <p:spPr bwMode="auto">
            <a:xfrm>
              <a:off x="7290375" y="355996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0" name="Line 1085"/>
            <p:cNvSpPr>
              <a:spLocks noChangeShapeType="1"/>
            </p:cNvSpPr>
            <p:nvPr/>
          </p:nvSpPr>
          <p:spPr bwMode="auto">
            <a:xfrm>
              <a:off x="7311794" y="353770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1" name="Line 1086"/>
            <p:cNvSpPr>
              <a:spLocks noChangeShapeType="1"/>
            </p:cNvSpPr>
            <p:nvPr/>
          </p:nvSpPr>
          <p:spPr bwMode="auto">
            <a:xfrm>
              <a:off x="7332282" y="3515449"/>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2" name="Line 1087"/>
            <p:cNvSpPr>
              <a:spLocks noChangeShapeType="1"/>
            </p:cNvSpPr>
            <p:nvPr/>
          </p:nvSpPr>
          <p:spPr bwMode="auto">
            <a:xfrm>
              <a:off x="7351840" y="349040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3" name="Line 1088"/>
            <p:cNvSpPr>
              <a:spLocks noChangeShapeType="1"/>
            </p:cNvSpPr>
            <p:nvPr/>
          </p:nvSpPr>
          <p:spPr bwMode="auto">
            <a:xfrm>
              <a:off x="7371397" y="346815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4" name="Line 1089"/>
            <p:cNvSpPr>
              <a:spLocks noChangeShapeType="1"/>
            </p:cNvSpPr>
            <p:nvPr/>
          </p:nvSpPr>
          <p:spPr bwMode="auto">
            <a:xfrm>
              <a:off x="7392816" y="344032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5" name="Line 1090"/>
            <p:cNvSpPr>
              <a:spLocks noChangeShapeType="1"/>
            </p:cNvSpPr>
            <p:nvPr/>
          </p:nvSpPr>
          <p:spPr bwMode="auto">
            <a:xfrm>
              <a:off x="7412373" y="341528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6" name="Line 1092"/>
            <p:cNvSpPr>
              <a:spLocks noChangeShapeType="1"/>
            </p:cNvSpPr>
            <p:nvPr/>
          </p:nvSpPr>
          <p:spPr bwMode="auto">
            <a:xfrm>
              <a:off x="7431932" y="339302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7" name="Line 1093"/>
            <p:cNvSpPr>
              <a:spLocks noChangeShapeType="1"/>
            </p:cNvSpPr>
            <p:nvPr/>
          </p:nvSpPr>
          <p:spPr bwMode="auto">
            <a:xfrm>
              <a:off x="7453351" y="337076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8" name="Line 1094"/>
            <p:cNvSpPr>
              <a:spLocks noChangeShapeType="1"/>
            </p:cNvSpPr>
            <p:nvPr/>
          </p:nvSpPr>
          <p:spPr bwMode="auto">
            <a:xfrm>
              <a:off x="7472909" y="334572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9" name="Line 1095"/>
            <p:cNvSpPr>
              <a:spLocks noChangeShapeType="1"/>
            </p:cNvSpPr>
            <p:nvPr/>
          </p:nvSpPr>
          <p:spPr bwMode="auto">
            <a:xfrm>
              <a:off x="7492466" y="332346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0" name="Line 1096"/>
            <p:cNvSpPr>
              <a:spLocks noChangeShapeType="1"/>
            </p:cNvSpPr>
            <p:nvPr/>
          </p:nvSpPr>
          <p:spPr bwMode="auto">
            <a:xfrm>
              <a:off x="7512022" y="329842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1" name="Line 1097"/>
            <p:cNvSpPr>
              <a:spLocks noChangeShapeType="1"/>
            </p:cNvSpPr>
            <p:nvPr/>
          </p:nvSpPr>
          <p:spPr bwMode="auto">
            <a:xfrm>
              <a:off x="7533443" y="327617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2" name="Line 1098"/>
            <p:cNvSpPr>
              <a:spLocks noChangeShapeType="1"/>
            </p:cNvSpPr>
            <p:nvPr/>
          </p:nvSpPr>
          <p:spPr bwMode="auto">
            <a:xfrm>
              <a:off x="7553931" y="325947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3" name="Line 1099"/>
            <p:cNvSpPr>
              <a:spLocks noChangeShapeType="1"/>
            </p:cNvSpPr>
            <p:nvPr/>
          </p:nvSpPr>
          <p:spPr bwMode="auto">
            <a:xfrm>
              <a:off x="7573488" y="323721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4" name="Line 1100"/>
            <p:cNvSpPr>
              <a:spLocks noChangeShapeType="1"/>
            </p:cNvSpPr>
            <p:nvPr/>
          </p:nvSpPr>
          <p:spPr bwMode="auto">
            <a:xfrm>
              <a:off x="7594908" y="322887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5" name="Line 1101"/>
            <p:cNvSpPr>
              <a:spLocks noChangeShapeType="1"/>
            </p:cNvSpPr>
            <p:nvPr/>
          </p:nvSpPr>
          <p:spPr bwMode="auto">
            <a:xfrm>
              <a:off x="7614465" y="321774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6" name="Line 1102"/>
            <p:cNvSpPr>
              <a:spLocks noChangeShapeType="1"/>
            </p:cNvSpPr>
            <p:nvPr/>
          </p:nvSpPr>
          <p:spPr bwMode="auto">
            <a:xfrm>
              <a:off x="7634021" y="321217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7" name="Line 1103"/>
            <p:cNvSpPr>
              <a:spLocks noChangeShapeType="1"/>
            </p:cNvSpPr>
            <p:nvPr/>
          </p:nvSpPr>
          <p:spPr bwMode="auto">
            <a:xfrm>
              <a:off x="7653579" y="320661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8" name="Line 1104"/>
            <p:cNvSpPr>
              <a:spLocks noChangeShapeType="1"/>
            </p:cNvSpPr>
            <p:nvPr/>
          </p:nvSpPr>
          <p:spPr bwMode="auto">
            <a:xfrm>
              <a:off x="7674998" y="319548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9" name="Line 1105"/>
            <p:cNvSpPr>
              <a:spLocks noChangeShapeType="1"/>
            </p:cNvSpPr>
            <p:nvPr/>
          </p:nvSpPr>
          <p:spPr bwMode="auto">
            <a:xfrm>
              <a:off x="7694555" y="319548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0" name="Line 1106"/>
            <p:cNvSpPr>
              <a:spLocks noChangeShapeType="1"/>
            </p:cNvSpPr>
            <p:nvPr/>
          </p:nvSpPr>
          <p:spPr bwMode="auto">
            <a:xfrm>
              <a:off x="7714113" y="319548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1" name="Line 1107"/>
            <p:cNvSpPr>
              <a:spLocks noChangeShapeType="1"/>
            </p:cNvSpPr>
            <p:nvPr/>
          </p:nvSpPr>
          <p:spPr bwMode="auto">
            <a:xfrm>
              <a:off x="7735532" y="319548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2" name="Line 1108"/>
            <p:cNvSpPr>
              <a:spLocks noChangeShapeType="1"/>
            </p:cNvSpPr>
            <p:nvPr/>
          </p:nvSpPr>
          <p:spPr bwMode="auto">
            <a:xfrm>
              <a:off x="7756020" y="3206612"/>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3" name="Line 1109"/>
            <p:cNvSpPr>
              <a:spLocks noChangeShapeType="1"/>
            </p:cNvSpPr>
            <p:nvPr/>
          </p:nvSpPr>
          <p:spPr bwMode="auto">
            <a:xfrm>
              <a:off x="7775578" y="321217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4" name="Line 1110"/>
            <p:cNvSpPr>
              <a:spLocks noChangeShapeType="1"/>
            </p:cNvSpPr>
            <p:nvPr/>
          </p:nvSpPr>
          <p:spPr bwMode="auto">
            <a:xfrm>
              <a:off x="7796998" y="322330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5" name="Line 1111"/>
            <p:cNvSpPr>
              <a:spLocks noChangeShapeType="1"/>
            </p:cNvSpPr>
            <p:nvPr/>
          </p:nvSpPr>
          <p:spPr bwMode="auto">
            <a:xfrm>
              <a:off x="7816554" y="322887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6" name="Line 1112"/>
            <p:cNvSpPr>
              <a:spLocks noChangeShapeType="1"/>
            </p:cNvSpPr>
            <p:nvPr/>
          </p:nvSpPr>
          <p:spPr bwMode="auto">
            <a:xfrm>
              <a:off x="7836112" y="323721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7" name="Line 1113"/>
            <p:cNvSpPr>
              <a:spLocks noChangeShapeType="1"/>
            </p:cNvSpPr>
            <p:nvPr/>
          </p:nvSpPr>
          <p:spPr bwMode="auto">
            <a:xfrm>
              <a:off x="7855669" y="324278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8" name="Line 1114"/>
            <p:cNvSpPr>
              <a:spLocks noChangeShapeType="1"/>
            </p:cNvSpPr>
            <p:nvPr/>
          </p:nvSpPr>
          <p:spPr bwMode="auto">
            <a:xfrm>
              <a:off x="7877088" y="325391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9" name="Line 1115"/>
            <p:cNvSpPr>
              <a:spLocks noChangeShapeType="1"/>
            </p:cNvSpPr>
            <p:nvPr/>
          </p:nvSpPr>
          <p:spPr bwMode="auto">
            <a:xfrm>
              <a:off x="7896646" y="327060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0" name="Line 1116"/>
            <p:cNvSpPr>
              <a:spLocks noChangeShapeType="1"/>
            </p:cNvSpPr>
            <p:nvPr/>
          </p:nvSpPr>
          <p:spPr bwMode="auto">
            <a:xfrm>
              <a:off x="7916203" y="329286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1" name="Line 1117"/>
            <p:cNvSpPr>
              <a:spLocks noChangeShapeType="1"/>
            </p:cNvSpPr>
            <p:nvPr/>
          </p:nvSpPr>
          <p:spPr bwMode="auto">
            <a:xfrm>
              <a:off x="7937623" y="331234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2" name="Line 1118"/>
            <p:cNvSpPr>
              <a:spLocks noChangeShapeType="1"/>
            </p:cNvSpPr>
            <p:nvPr/>
          </p:nvSpPr>
          <p:spPr bwMode="auto">
            <a:xfrm>
              <a:off x="7957180" y="333459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3" name="Line 1119"/>
            <p:cNvSpPr>
              <a:spLocks noChangeShapeType="1"/>
            </p:cNvSpPr>
            <p:nvPr/>
          </p:nvSpPr>
          <p:spPr bwMode="auto">
            <a:xfrm>
              <a:off x="7977668" y="3356857"/>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4" name="Line 1120"/>
            <p:cNvSpPr>
              <a:spLocks noChangeShapeType="1"/>
            </p:cNvSpPr>
            <p:nvPr/>
          </p:nvSpPr>
          <p:spPr bwMode="auto">
            <a:xfrm>
              <a:off x="7997226" y="337633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5" name="Line 1121"/>
            <p:cNvSpPr>
              <a:spLocks noChangeShapeType="1"/>
            </p:cNvSpPr>
            <p:nvPr/>
          </p:nvSpPr>
          <p:spPr bwMode="auto">
            <a:xfrm>
              <a:off x="8018645" y="339859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6" name="Line 1122"/>
            <p:cNvSpPr>
              <a:spLocks noChangeShapeType="1"/>
            </p:cNvSpPr>
            <p:nvPr/>
          </p:nvSpPr>
          <p:spPr bwMode="auto">
            <a:xfrm>
              <a:off x="8038202" y="342085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7" name="Line 1123"/>
            <p:cNvSpPr>
              <a:spLocks noChangeShapeType="1"/>
            </p:cNvSpPr>
            <p:nvPr/>
          </p:nvSpPr>
          <p:spPr bwMode="auto">
            <a:xfrm>
              <a:off x="8057759" y="344032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8" name="Line 1124"/>
            <p:cNvSpPr>
              <a:spLocks noChangeShapeType="1"/>
            </p:cNvSpPr>
            <p:nvPr/>
          </p:nvSpPr>
          <p:spPr bwMode="auto">
            <a:xfrm>
              <a:off x="8079179" y="345702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9" name="Line 1125"/>
            <p:cNvSpPr>
              <a:spLocks noChangeShapeType="1"/>
            </p:cNvSpPr>
            <p:nvPr/>
          </p:nvSpPr>
          <p:spPr bwMode="auto">
            <a:xfrm>
              <a:off x="8098736" y="347927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0" name="Line 1126"/>
            <p:cNvSpPr>
              <a:spLocks noChangeShapeType="1"/>
            </p:cNvSpPr>
            <p:nvPr/>
          </p:nvSpPr>
          <p:spPr bwMode="auto">
            <a:xfrm>
              <a:off x="8118293" y="349597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1" name="Line 1127"/>
            <p:cNvSpPr>
              <a:spLocks noChangeShapeType="1"/>
            </p:cNvSpPr>
            <p:nvPr/>
          </p:nvSpPr>
          <p:spPr bwMode="auto">
            <a:xfrm>
              <a:off x="8137850" y="350988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2" name="Line 1128"/>
            <p:cNvSpPr>
              <a:spLocks noChangeShapeType="1"/>
            </p:cNvSpPr>
            <p:nvPr/>
          </p:nvSpPr>
          <p:spPr bwMode="auto">
            <a:xfrm>
              <a:off x="8159270" y="353214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3" name="Line 1129"/>
            <p:cNvSpPr>
              <a:spLocks noChangeShapeType="1"/>
            </p:cNvSpPr>
            <p:nvPr/>
          </p:nvSpPr>
          <p:spPr bwMode="auto">
            <a:xfrm>
              <a:off x="8178827" y="354883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4" name="Line 1130"/>
            <p:cNvSpPr>
              <a:spLocks noChangeShapeType="1"/>
            </p:cNvSpPr>
            <p:nvPr/>
          </p:nvSpPr>
          <p:spPr bwMode="auto">
            <a:xfrm>
              <a:off x="8199315" y="3565530"/>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5" name="Line 1131"/>
            <p:cNvSpPr>
              <a:spLocks noChangeShapeType="1"/>
            </p:cNvSpPr>
            <p:nvPr/>
          </p:nvSpPr>
          <p:spPr bwMode="auto">
            <a:xfrm>
              <a:off x="8220735" y="357944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6" name="Line 1132"/>
            <p:cNvSpPr>
              <a:spLocks noChangeShapeType="1"/>
            </p:cNvSpPr>
            <p:nvPr/>
          </p:nvSpPr>
          <p:spPr bwMode="auto">
            <a:xfrm>
              <a:off x="8240292" y="359613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7" name="Line 1133"/>
            <p:cNvSpPr>
              <a:spLocks noChangeShapeType="1"/>
            </p:cNvSpPr>
            <p:nvPr/>
          </p:nvSpPr>
          <p:spPr bwMode="auto">
            <a:xfrm>
              <a:off x="8259849" y="360726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8" name="Line 1134"/>
            <p:cNvSpPr>
              <a:spLocks noChangeShapeType="1"/>
            </p:cNvSpPr>
            <p:nvPr/>
          </p:nvSpPr>
          <p:spPr bwMode="auto">
            <a:xfrm>
              <a:off x="8279406" y="362395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9" name="Line 1135"/>
            <p:cNvSpPr>
              <a:spLocks noChangeShapeType="1"/>
            </p:cNvSpPr>
            <p:nvPr/>
          </p:nvSpPr>
          <p:spPr bwMode="auto">
            <a:xfrm>
              <a:off x="8300826" y="363787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0" name="Line 1136"/>
            <p:cNvSpPr>
              <a:spLocks noChangeShapeType="1"/>
            </p:cNvSpPr>
            <p:nvPr/>
          </p:nvSpPr>
          <p:spPr bwMode="auto">
            <a:xfrm>
              <a:off x="8320383" y="365456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1" name="Line 1137"/>
            <p:cNvSpPr>
              <a:spLocks noChangeShapeType="1"/>
            </p:cNvSpPr>
            <p:nvPr/>
          </p:nvSpPr>
          <p:spPr bwMode="auto">
            <a:xfrm>
              <a:off x="8339940" y="367125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2" name="Line 1138"/>
            <p:cNvSpPr>
              <a:spLocks noChangeShapeType="1"/>
            </p:cNvSpPr>
            <p:nvPr/>
          </p:nvSpPr>
          <p:spPr bwMode="auto">
            <a:xfrm>
              <a:off x="8361360" y="368795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3" name="Line 1139"/>
            <p:cNvSpPr>
              <a:spLocks noChangeShapeType="1"/>
            </p:cNvSpPr>
            <p:nvPr/>
          </p:nvSpPr>
          <p:spPr bwMode="auto">
            <a:xfrm>
              <a:off x="8380917" y="3699081"/>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4" name="Line 1140"/>
            <p:cNvSpPr>
              <a:spLocks noChangeShapeType="1"/>
            </p:cNvSpPr>
            <p:nvPr/>
          </p:nvSpPr>
          <p:spPr bwMode="auto">
            <a:xfrm>
              <a:off x="8401405" y="3707428"/>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5" name="Line 1141"/>
            <p:cNvSpPr>
              <a:spLocks noChangeShapeType="1"/>
            </p:cNvSpPr>
            <p:nvPr/>
          </p:nvSpPr>
          <p:spPr bwMode="auto">
            <a:xfrm>
              <a:off x="8422825" y="3718557"/>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6" name="Line 1142"/>
            <p:cNvSpPr>
              <a:spLocks noChangeShapeType="1"/>
            </p:cNvSpPr>
            <p:nvPr/>
          </p:nvSpPr>
          <p:spPr bwMode="auto">
            <a:xfrm>
              <a:off x="8442382" y="372968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7" name="Line 1143"/>
            <p:cNvSpPr>
              <a:spLocks noChangeShapeType="1"/>
            </p:cNvSpPr>
            <p:nvPr/>
          </p:nvSpPr>
          <p:spPr bwMode="auto">
            <a:xfrm>
              <a:off x="8461939" y="374081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8" name="Line 1144"/>
            <p:cNvSpPr>
              <a:spLocks noChangeShapeType="1"/>
            </p:cNvSpPr>
            <p:nvPr/>
          </p:nvSpPr>
          <p:spPr bwMode="auto">
            <a:xfrm>
              <a:off x="8481497" y="375194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9" name="Line 1145"/>
            <p:cNvSpPr>
              <a:spLocks noChangeShapeType="1"/>
            </p:cNvSpPr>
            <p:nvPr/>
          </p:nvSpPr>
          <p:spPr bwMode="auto">
            <a:xfrm>
              <a:off x="8502916" y="376585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0" name="Line 1146"/>
            <p:cNvSpPr>
              <a:spLocks noChangeShapeType="1"/>
            </p:cNvSpPr>
            <p:nvPr/>
          </p:nvSpPr>
          <p:spPr bwMode="auto">
            <a:xfrm>
              <a:off x="8522473" y="377142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1" name="Line 1147"/>
            <p:cNvSpPr>
              <a:spLocks noChangeShapeType="1"/>
            </p:cNvSpPr>
            <p:nvPr/>
          </p:nvSpPr>
          <p:spPr bwMode="auto">
            <a:xfrm>
              <a:off x="8542030" y="377698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2" name="Line 1148"/>
            <p:cNvSpPr>
              <a:spLocks noChangeShapeType="1"/>
            </p:cNvSpPr>
            <p:nvPr/>
          </p:nvSpPr>
          <p:spPr bwMode="auto">
            <a:xfrm>
              <a:off x="8563450" y="378255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3" name="Line 1149"/>
            <p:cNvSpPr>
              <a:spLocks noChangeShapeType="1"/>
            </p:cNvSpPr>
            <p:nvPr/>
          </p:nvSpPr>
          <p:spPr bwMode="auto">
            <a:xfrm>
              <a:off x="8583007" y="378811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4" name="Line 1150"/>
            <p:cNvSpPr>
              <a:spLocks noChangeShapeType="1"/>
            </p:cNvSpPr>
            <p:nvPr/>
          </p:nvSpPr>
          <p:spPr bwMode="auto">
            <a:xfrm>
              <a:off x="8602564" y="379924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5" name="Line 1151"/>
            <p:cNvSpPr>
              <a:spLocks noChangeShapeType="1"/>
            </p:cNvSpPr>
            <p:nvPr/>
          </p:nvSpPr>
          <p:spPr bwMode="auto">
            <a:xfrm>
              <a:off x="8623052" y="3804809"/>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6" name="Line 1152"/>
            <p:cNvSpPr>
              <a:spLocks noChangeShapeType="1"/>
            </p:cNvSpPr>
            <p:nvPr/>
          </p:nvSpPr>
          <p:spPr bwMode="auto">
            <a:xfrm>
              <a:off x="8644472" y="381037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 name="Line 1153"/>
            <p:cNvSpPr>
              <a:spLocks noChangeShapeType="1"/>
            </p:cNvSpPr>
            <p:nvPr/>
          </p:nvSpPr>
          <p:spPr bwMode="auto">
            <a:xfrm>
              <a:off x="8664030" y="381593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 name="Line 1154"/>
            <p:cNvSpPr>
              <a:spLocks noChangeShapeType="1"/>
            </p:cNvSpPr>
            <p:nvPr/>
          </p:nvSpPr>
          <p:spPr bwMode="auto">
            <a:xfrm>
              <a:off x="8683586" y="382150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 name="Line 1155"/>
            <p:cNvSpPr>
              <a:spLocks noChangeShapeType="1"/>
            </p:cNvSpPr>
            <p:nvPr/>
          </p:nvSpPr>
          <p:spPr bwMode="auto">
            <a:xfrm>
              <a:off x="8705006" y="382706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 name="Line 1156"/>
            <p:cNvSpPr>
              <a:spLocks noChangeShapeType="1"/>
            </p:cNvSpPr>
            <p:nvPr/>
          </p:nvSpPr>
          <p:spPr bwMode="auto">
            <a:xfrm>
              <a:off x="8724563" y="3832632"/>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 name="Line 1157"/>
            <p:cNvSpPr>
              <a:spLocks noChangeShapeType="1"/>
            </p:cNvSpPr>
            <p:nvPr/>
          </p:nvSpPr>
          <p:spPr bwMode="auto">
            <a:xfrm>
              <a:off x="8744120" y="383541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2" name="Rectangle 1158"/>
            <p:cNvSpPr>
              <a:spLocks noChangeArrowheads="1"/>
            </p:cNvSpPr>
            <p:nvPr/>
          </p:nvSpPr>
          <p:spPr bwMode="auto">
            <a:xfrm>
              <a:off x="6604014" y="5362903"/>
              <a:ext cx="69847" cy="80687"/>
            </a:xfrm>
            <a:prstGeom prst="rect">
              <a:avLst/>
            </a:prstGeom>
            <a:solidFill>
              <a:srgbClr val="CAC27E"/>
            </a:solidFill>
            <a:ln w="6">
              <a:solidFill>
                <a:srgbClr val="D7D29E"/>
              </a:solidFill>
              <a:miter lim="800000"/>
              <a:headEnd/>
              <a:tailEnd/>
            </a:ln>
          </p:spPr>
          <p:txBody>
            <a:bodyPr/>
            <a:lstStyle/>
            <a:p>
              <a:endParaRPr lang="en-US"/>
            </a:p>
          </p:txBody>
        </p:sp>
        <p:sp>
          <p:nvSpPr>
            <p:cNvPr id="6253" name="Rectangle 1159"/>
            <p:cNvSpPr>
              <a:spLocks noChangeArrowheads="1"/>
            </p:cNvSpPr>
            <p:nvPr/>
          </p:nvSpPr>
          <p:spPr bwMode="auto">
            <a:xfrm>
              <a:off x="6813554" y="5362903"/>
              <a:ext cx="69847" cy="80687"/>
            </a:xfrm>
            <a:prstGeom prst="rect">
              <a:avLst/>
            </a:prstGeom>
            <a:solidFill>
              <a:srgbClr val="CAC27E"/>
            </a:solidFill>
            <a:ln w="6">
              <a:solidFill>
                <a:srgbClr val="D7D29E"/>
              </a:solidFill>
              <a:miter lim="800000"/>
              <a:headEnd/>
              <a:tailEnd/>
            </a:ln>
          </p:spPr>
          <p:txBody>
            <a:bodyPr/>
            <a:lstStyle/>
            <a:p>
              <a:endParaRPr lang="en-US"/>
            </a:p>
          </p:txBody>
        </p:sp>
        <p:sp>
          <p:nvSpPr>
            <p:cNvPr id="6254" name="Rectangle 1160"/>
            <p:cNvSpPr>
              <a:spLocks noChangeArrowheads="1"/>
            </p:cNvSpPr>
            <p:nvPr/>
          </p:nvSpPr>
          <p:spPr bwMode="auto">
            <a:xfrm>
              <a:off x="6883401" y="5362903"/>
              <a:ext cx="69847" cy="80687"/>
            </a:xfrm>
            <a:prstGeom prst="rect">
              <a:avLst/>
            </a:prstGeom>
            <a:solidFill>
              <a:srgbClr val="CAC27E"/>
            </a:solidFill>
            <a:ln w="6">
              <a:solidFill>
                <a:srgbClr val="D7D29E"/>
              </a:solidFill>
              <a:miter lim="800000"/>
              <a:headEnd/>
              <a:tailEnd/>
            </a:ln>
          </p:spPr>
          <p:txBody>
            <a:bodyPr/>
            <a:lstStyle/>
            <a:p>
              <a:endParaRPr lang="en-US"/>
            </a:p>
          </p:txBody>
        </p:sp>
        <p:sp>
          <p:nvSpPr>
            <p:cNvPr id="6255" name="Rectangle 1161"/>
            <p:cNvSpPr>
              <a:spLocks noChangeArrowheads="1"/>
            </p:cNvSpPr>
            <p:nvPr/>
          </p:nvSpPr>
          <p:spPr bwMode="auto">
            <a:xfrm>
              <a:off x="7022164" y="5193182"/>
              <a:ext cx="69847" cy="250408"/>
            </a:xfrm>
            <a:prstGeom prst="rect">
              <a:avLst/>
            </a:prstGeom>
            <a:solidFill>
              <a:srgbClr val="CAC27E"/>
            </a:solidFill>
            <a:ln w="6">
              <a:solidFill>
                <a:srgbClr val="D7D29E"/>
              </a:solidFill>
              <a:miter lim="800000"/>
              <a:headEnd/>
              <a:tailEnd/>
            </a:ln>
          </p:spPr>
          <p:txBody>
            <a:bodyPr/>
            <a:lstStyle/>
            <a:p>
              <a:endParaRPr lang="en-US"/>
            </a:p>
          </p:txBody>
        </p:sp>
        <p:sp>
          <p:nvSpPr>
            <p:cNvPr id="6256" name="Rectangle 1162"/>
            <p:cNvSpPr>
              <a:spLocks noChangeArrowheads="1"/>
            </p:cNvSpPr>
            <p:nvPr/>
          </p:nvSpPr>
          <p:spPr bwMode="auto">
            <a:xfrm>
              <a:off x="7092010" y="5193182"/>
              <a:ext cx="69847" cy="250408"/>
            </a:xfrm>
            <a:prstGeom prst="rect">
              <a:avLst/>
            </a:prstGeom>
            <a:solidFill>
              <a:srgbClr val="CAC27E"/>
            </a:solidFill>
            <a:ln w="6">
              <a:solidFill>
                <a:srgbClr val="D7D29E"/>
              </a:solidFill>
              <a:miter lim="800000"/>
              <a:headEnd/>
              <a:tailEnd/>
            </a:ln>
          </p:spPr>
          <p:txBody>
            <a:bodyPr/>
            <a:lstStyle/>
            <a:p>
              <a:endParaRPr lang="en-US"/>
            </a:p>
          </p:txBody>
        </p:sp>
        <p:sp>
          <p:nvSpPr>
            <p:cNvPr id="6257" name="Rectangle 1163"/>
            <p:cNvSpPr>
              <a:spLocks noChangeArrowheads="1"/>
            </p:cNvSpPr>
            <p:nvPr/>
          </p:nvSpPr>
          <p:spPr bwMode="auto">
            <a:xfrm>
              <a:off x="7161857" y="4856522"/>
              <a:ext cx="67984" cy="587068"/>
            </a:xfrm>
            <a:prstGeom prst="rect">
              <a:avLst/>
            </a:prstGeom>
            <a:solidFill>
              <a:srgbClr val="CAC27E"/>
            </a:solidFill>
            <a:ln w="6">
              <a:solidFill>
                <a:srgbClr val="D7D29E"/>
              </a:solidFill>
              <a:miter lim="800000"/>
              <a:headEnd/>
              <a:tailEnd/>
            </a:ln>
          </p:spPr>
          <p:txBody>
            <a:bodyPr/>
            <a:lstStyle/>
            <a:p>
              <a:endParaRPr lang="en-US"/>
            </a:p>
          </p:txBody>
        </p:sp>
        <p:sp>
          <p:nvSpPr>
            <p:cNvPr id="6258" name="Rectangle 1164"/>
            <p:cNvSpPr>
              <a:spLocks noChangeArrowheads="1"/>
            </p:cNvSpPr>
            <p:nvPr/>
          </p:nvSpPr>
          <p:spPr bwMode="auto">
            <a:xfrm>
              <a:off x="7231705" y="5106930"/>
              <a:ext cx="67984" cy="336660"/>
            </a:xfrm>
            <a:prstGeom prst="rect">
              <a:avLst/>
            </a:prstGeom>
            <a:solidFill>
              <a:srgbClr val="CAC27E"/>
            </a:solidFill>
            <a:ln w="6">
              <a:solidFill>
                <a:srgbClr val="D7D29E"/>
              </a:solidFill>
              <a:miter lim="800000"/>
              <a:headEnd/>
              <a:tailEnd/>
            </a:ln>
          </p:spPr>
          <p:txBody>
            <a:bodyPr/>
            <a:lstStyle/>
            <a:p>
              <a:endParaRPr lang="en-US"/>
            </a:p>
          </p:txBody>
        </p:sp>
        <p:sp>
          <p:nvSpPr>
            <p:cNvPr id="6259" name="Rectangle 1165"/>
            <p:cNvSpPr>
              <a:spLocks noChangeArrowheads="1"/>
            </p:cNvSpPr>
            <p:nvPr/>
          </p:nvSpPr>
          <p:spPr bwMode="auto">
            <a:xfrm>
              <a:off x="7301551" y="4937209"/>
              <a:ext cx="69847" cy="506381"/>
            </a:xfrm>
            <a:prstGeom prst="rect">
              <a:avLst/>
            </a:prstGeom>
            <a:solidFill>
              <a:srgbClr val="CAC27E"/>
            </a:solidFill>
            <a:ln w="6">
              <a:solidFill>
                <a:srgbClr val="D7D29E"/>
              </a:solidFill>
              <a:miter lim="800000"/>
              <a:headEnd/>
              <a:tailEnd/>
            </a:ln>
          </p:spPr>
          <p:txBody>
            <a:bodyPr/>
            <a:lstStyle/>
            <a:p>
              <a:endParaRPr lang="en-US"/>
            </a:p>
          </p:txBody>
        </p:sp>
        <p:sp>
          <p:nvSpPr>
            <p:cNvPr id="6260" name="Rectangle 1166"/>
            <p:cNvSpPr>
              <a:spLocks noChangeArrowheads="1"/>
            </p:cNvSpPr>
            <p:nvPr/>
          </p:nvSpPr>
          <p:spPr bwMode="auto">
            <a:xfrm>
              <a:off x="7371398" y="5023461"/>
              <a:ext cx="69847" cy="420129"/>
            </a:xfrm>
            <a:prstGeom prst="rect">
              <a:avLst/>
            </a:prstGeom>
            <a:solidFill>
              <a:srgbClr val="CAC27E"/>
            </a:solidFill>
            <a:ln w="6">
              <a:solidFill>
                <a:srgbClr val="D7D29E"/>
              </a:solidFill>
              <a:miter lim="800000"/>
              <a:headEnd/>
              <a:tailEnd/>
            </a:ln>
          </p:spPr>
          <p:txBody>
            <a:bodyPr/>
            <a:lstStyle/>
            <a:p>
              <a:endParaRPr lang="en-US"/>
            </a:p>
          </p:txBody>
        </p:sp>
        <p:sp>
          <p:nvSpPr>
            <p:cNvPr id="6261" name="Rectangle 1167"/>
            <p:cNvSpPr>
              <a:spLocks noChangeArrowheads="1"/>
            </p:cNvSpPr>
            <p:nvPr/>
          </p:nvSpPr>
          <p:spPr bwMode="auto">
            <a:xfrm>
              <a:off x="7441245" y="4686801"/>
              <a:ext cx="69847" cy="756789"/>
            </a:xfrm>
            <a:prstGeom prst="rect">
              <a:avLst/>
            </a:prstGeom>
            <a:solidFill>
              <a:srgbClr val="CAC27E"/>
            </a:solidFill>
            <a:ln w="6">
              <a:solidFill>
                <a:srgbClr val="D7D29E"/>
              </a:solidFill>
              <a:miter lim="800000"/>
              <a:headEnd/>
              <a:tailEnd/>
            </a:ln>
          </p:spPr>
          <p:txBody>
            <a:bodyPr/>
            <a:lstStyle/>
            <a:p>
              <a:endParaRPr lang="en-US"/>
            </a:p>
          </p:txBody>
        </p:sp>
        <p:sp>
          <p:nvSpPr>
            <p:cNvPr id="6262" name="Rectangle 1168"/>
            <p:cNvSpPr>
              <a:spLocks noChangeArrowheads="1"/>
            </p:cNvSpPr>
            <p:nvPr/>
          </p:nvSpPr>
          <p:spPr bwMode="auto">
            <a:xfrm>
              <a:off x="7512022" y="4686801"/>
              <a:ext cx="69847" cy="756789"/>
            </a:xfrm>
            <a:prstGeom prst="rect">
              <a:avLst/>
            </a:prstGeom>
            <a:solidFill>
              <a:srgbClr val="CAC27E"/>
            </a:solidFill>
            <a:ln w="6">
              <a:solidFill>
                <a:srgbClr val="D7D29E"/>
              </a:solidFill>
              <a:miter lim="800000"/>
              <a:headEnd/>
              <a:tailEnd/>
            </a:ln>
          </p:spPr>
          <p:txBody>
            <a:bodyPr/>
            <a:lstStyle/>
            <a:p>
              <a:endParaRPr lang="en-US"/>
            </a:p>
          </p:txBody>
        </p:sp>
        <p:sp>
          <p:nvSpPr>
            <p:cNvPr id="6263" name="Rectangle 1169"/>
            <p:cNvSpPr>
              <a:spLocks noChangeArrowheads="1"/>
            </p:cNvSpPr>
            <p:nvPr/>
          </p:nvSpPr>
          <p:spPr bwMode="auto">
            <a:xfrm>
              <a:off x="7581869" y="4856522"/>
              <a:ext cx="69847" cy="587068"/>
            </a:xfrm>
            <a:prstGeom prst="rect">
              <a:avLst/>
            </a:prstGeom>
            <a:solidFill>
              <a:srgbClr val="CAC27E"/>
            </a:solidFill>
            <a:ln w="6">
              <a:solidFill>
                <a:srgbClr val="D7D29E"/>
              </a:solidFill>
              <a:miter lim="800000"/>
              <a:headEnd/>
              <a:tailEnd/>
            </a:ln>
          </p:spPr>
          <p:txBody>
            <a:bodyPr/>
            <a:lstStyle/>
            <a:p>
              <a:endParaRPr lang="en-US"/>
            </a:p>
          </p:txBody>
        </p:sp>
        <p:sp>
          <p:nvSpPr>
            <p:cNvPr id="6264" name="Rectangle 1170"/>
            <p:cNvSpPr>
              <a:spLocks noChangeArrowheads="1"/>
            </p:cNvSpPr>
            <p:nvPr/>
          </p:nvSpPr>
          <p:spPr bwMode="auto">
            <a:xfrm>
              <a:off x="7651716" y="4937209"/>
              <a:ext cx="67984" cy="506381"/>
            </a:xfrm>
            <a:prstGeom prst="rect">
              <a:avLst/>
            </a:prstGeom>
            <a:solidFill>
              <a:srgbClr val="CAC27E"/>
            </a:solidFill>
            <a:ln w="6">
              <a:solidFill>
                <a:srgbClr val="D7D29E"/>
              </a:solidFill>
              <a:miter lim="800000"/>
              <a:headEnd/>
              <a:tailEnd/>
            </a:ln>
          </p:spPr>
          <p:txBody>
            <a:bodyPr/>
            <a:lstStyle/>
            <a:p>
              <a:endParaRPr lang="en-US"/>
            </a:p>
          </p:txBody>
        </p:sp>
        <p:sp>
          <p:nvSpPr>
            <p:cNvPr id="6265" name="Rectangle 1171"/>
            <p:cNvSpPr>
              <a:spLocks noChangeArrowheads="1"/>
            </p:cNvSpPr>
            <p:nvPr/>
          </p:nvSpPr>
          <p:spPr bwMode="auto">
            <a:xfrm>
              <a:off x="7721563" y="4686801"/>
              <a:ext cx="67984" cy="756789"/>
            </a:xfrm>
            <a:prstGeom prst="rect">
              <a:avLst/>
            </a:prstGeom>
            <a:solidFill>
              <a:srgbClr val="CAC27E"/>
            </a:solidFill>
            <a:ln w="6">
              <a:solidFill>
                <a:srgbClr val="D7D29E"/>
              </a:solidFill>
              <a:miter lim="800000"/>
              <a:headEnd/>
              <a:tailEnd/>
            </a:ln>
          </p:spPr>
          <p:txBody>
            <a:bodyPr/>
            <a:lstStyle/>
            <a:p>
              <a:endParaRPr lang="en-US"/>
            </a:p>
          </p:txBody>
        </p:sp>
        <p:sp>
          <p:nvSpPr>
            <p:cNvPr id="6266" name="Rectangle 1172"/>
            <p:cNvSpPr>
              <a:spLocks noChangeArrowheads="1"/>
            </p:cNvSpPr>
            <p:nvPr/>
          </p:nvSpPr>
          <p:spPr bwMode="auto">
            <a:xfrm>
              <a:off x="7791410" y="4514298"/>
              <a:ext cx="69847" cy="929292"/>
            </a:xfrm>
            <a:prstGeom prst="rect">
              <a:avLst/>
            </a:prstGeom>
            <a:solidFill>
              <a:srgbClr val="CAC27E"/>
            </a:solidFill>
            <a:ln w="6">
              <a:solidFill>
                <a:srgbClr val="D7D29E"/>
              </a:solidFill>
              <a:miter lim="800000"/>
              <a:headEnd/>
              <a:tailEnd/>
            </a:ln>
          </p:spPr>
          <p:txBody>
            <a:bodyPr/>
            <a:lstStyle/>
            <a:p>
              <a:endParaRPr lang="en-US"/>
            </a:p>
          </p:txBody>
        </p:sp>
        <p:sp>
          <p:nvSpPr>
            <p:cNvPr id="6267" name="Rectangle 1173"/>
            <p:cNvSpPr>
              <a:spLocks noChangeArrowheads="1"/>
            </p:cNvSpPr>
            <p:nvPr/>
          </p:nvSpPr>
          <p:spPr bwMode="auto">
            <a:xfrm>
              <a:off x="7861257" y="5106930"/>
              <a:ext cx="69847" cy="336660"/>
            </a:xfrm>
            <a:prstGeom prst="rect">
              <a:avLst/>
            </a:prstGeom>
            <a:solidFill>
              <a:srgbClr val="CAC27E"/>
            </a:solidFill>
            <a:ln w="6">
              <a:solidFill>
                <a:srgbClr val="D7D29E"/>
              </a:solidFill>
              <a:miter lim="800000"/>
              <a:headEnd/>
              <a:tailEnd/>
            </a:ln>
          </p:spPr>
          <p:txBody>
            <a:bodyPr/>
            <a:lstStyle/>
            <a:p>
              <a:endParaRPr lang="en-US"/>
            </a:p>
          </p:txBody>
        </p:sp>
        <p:sp>
          <p:nvSpPr>
            <p:cNvPr id="6268" name="Rectangle 1174"/>
            <p:cNvSpPr>
              <a:spLocks noChangeArrowheads="1"/>
            </p:cNvSpPr>
            <p:nvPr/>
          </p:nvSpPr>
          <p:spPr bwMode="auto">
            <a:xfrm>
              <a:off x="7931104" y="4856522"/>
              <a:ext cx="67984" cy="587068"/>
            </a:xfrm>
            <a:prstGeom prst="rect">
              <a:avLst/>
            </a:prstGeom>
            <a:solidFill>
              <a:srgbClr val="CAC27E"/>
            </a:solidFill>
            <a:ln w="6">
              <a:solidFill>
                <a:srgbClr val="D7D29E"/>
              </a:solidFill>
              <a:miter lim="800000"/>
              <a:headEnd/>
              <a:tailEnd/>
            </a:ln>
          </p:spPr>
          <p:txBody>
            <a:bodyPr/>
            <a:lstStyle/>
            <a:p>
              <a:endParaRPr lang="en-US"/>
            </a:p>
          </p:txBody>
        </p:sp>
        <p:sp>
          <p:nvSpPr>
            <p:cNvPr id="6269" name="Rectangle 1175"/>
            <p:cNvSpPr>
              <a:spLocks noChangeArrowheads="1"/>
            </p:cNvSpPr>
            <p:nvPr/>
          </p:nvSpPr>
          <p:spPr bwMode="auto">
            <a:xfrm>
              <a:off x="8000950" y="5362903"/>
              <a:ext cx="67053" cy="80687"/>
            </a:xfrm>
            <a:prstGeom prst="rect">
              <a:avLst/>
            </a:prstGeom>
            <a:solidFill>
              <a:srgbClr val="CAC27E"/>
            </a:solidFill>
            <a:ln w="6">
              <a:solidFill>
                <a:srgbClr val="D7D29E"/>
              </a:solidFill>
              <a:miter lim="800000"/>
              <a:headEnd/>
              <a:tailEnd/>
            </a:ln>
          </p:spPr>
          <p:txBody>
            <a:bodyPr/>
            <a:lstStyle/>
            <a:p>
              <a:endParaRPr lang="en-US"/>
            </a:p>
          </p:txBody>
        </p:sp>
        <p:sp>
          <p:nvSpPr>
            <p:cNvPr id="6270" name="Rectangle 1176"/>
            <p:cNvSpPr>
              <a:spLocks noChangeArrowheads="1"/>
            </p:cNvSpPr>
            <p:nvPr/>
          </p:nvSpPr>
          <p:spPr bwMode="auto">
            <a:xfrm>
              <a:off x="8069866" y="5362903"/>
              <a:ext cx="69847" cy="80687"/>
            </a:xfrm>
            <a:prstGeom prst="rect">
              <a:avLst/>
            </a:prstGeom>
            <a:solidFill>
              <a:srgbClr val="CAC27E"/>
            </a:solidFill>
            <a:ln w="6">
              <a:solidFill>
                <a:srgbClr val="D7D29E"/>
              </a:solidFill>
              <a:miter lim="800000"/>
              <a:headEnd/>
              <a:tailEnd/>
            </a:ln>
          </p:spPr>
          <p:txBody>
            <a:bodyPr/>
            <a:lstStyle/>
            <a:p>
              <a:endParaRPr lang="en-US"/>
            </a:p>
          </p:txBody>
        </p:sp>
        <p:sp>
          <p:nvSpPr>
            <p:cNvPr id="6271" name="Rectangle 1177"/>
            <p:cNvSpPr>
              <a:spLocks noChangeArrowheads="1"/>
            </p:cNvSpPr>
            <p:nvPr/>
          </p:nvSpPr>
          <p:spPr bwMode="auto">
            <a:xfrm>
              <a:off x="8139713" y="5362903"/>
              <a:ext cx="69847" cy="80687"/>
            </a:xfrm>
            <a:prstGeom prst="rect">
              <a:avLst/>
            </a:prstGeom>
            <a:solidFill>
              <a:srgbClr val="CAC27E"/>
            </a:solidFill>
            <a:ln w="6">
              <a:solidFill>
                <a:srgbClr val="D7D29E"/>
              </a:solidFill>
              <a:miter lim="800000"/>
              <a:headEnd/>
              <a:tailEnd/>
            </a:ln>
          </p:spPr>
          <p:txBody>
            <a:bodyPr/>
            <a:lstStyle/>
            <a:p>
              <a:endParaRPr lang="en-US"/>
            </a:p>
          </p:txBody>
        </p:sp>
        <p:sp>
          <p:nvSpPr>
            <p:cNvPr id="6272" name="Rectangle 1178"/>
            <p:cNvSpPr>
              <a:spLocks noChangeArrowheads="1"/>
            </p:cNvSpPr>
            <p:nvPr/>
          </p:nvSpPr>
          <p:spPr bwMode="auto">
            <a:xfrm>
              <a:off x="8209560" y="5279434"/>
              <a:ext cx="67984" cy="164156"/>
            </a:xfrm>
            <a:prstGeom prst="rect">
              <a:avLst/>
            </a:prstGeom>
            <a:solidFill>
              <a:srgbClr val="CAC27E"/>
            </a:solidFill>
            <a:ln w="6">
              <a:solidFill>
                <a:srgbClr val="D7D29E"/>
              </a:solidFill>
              <a:miter lim="800000"/>
              <a:headEnd/>
              <a:tailEnd/>
            </a:ln>
          </p:spPr>
          <p:txBody>
            <a:bodyPr/>
            <a:lstStyle/>
            <a:p>
              <a:endParaRPr lang="en-US"/>
            </a:p>
          </p:txBody>
        </p:sp>
        <p:sp>
          <p:nvSpPr>
            <p:cNvPr id="6273" name="Rectangle 1179"/>
            <p:cNvSpPr>
              <a:spLocks noChangeArrowheads="1"/>
            </p:cNvSpPr>
            <p:nvPr/>
          </p:nvSpPr>
          <p:spPr bwMode="auto">
            <a:xfrm>
              <a:off x="8279406" y="5279434"/>
              <a:ext cx="67984" cy="164156"/>
            </a:xfrm>
            <a:prstGeom prst="rect">
              <a:avLst/>
            </a:prstGeom>
            <a:solidFill>
              <a:srgbClr val="CAC27E"/>
            </a:solidFill>
            <a:ln w="6">
              <a:solidFill>
                <a:srgbClr val="D7D29E"/>
              </a:solidFill>
              <a:miter lim="800000"/>
              <a:headEnd/>
              <a:tailEnd/>
            </a:ln>
          </p:spPr>
          <p:txBody>
            <a:bodyPr/>
            <a:lstStyle/>
            <a:p>
              <a:endParaRPr lang="en-US"/>
            </a:p>
          </p:txBody>
        </p:sp>
        <p:sp>
          <p:nvSpPr>
            <p:cNvPr id="6274" name="Freeform 1180"/>
            <p:cNvSpPr>
              <a:spLocks/>
            </p:cNvSpPr>
            <p:nvPr/>
          </p:nvSpPr>
          <p:spPr bwMode="auto">
            <a:xfrm>
              <a:off x="6745571" y="4792529"/>
              <a:ext cx="1998549" cy="639931"/>
            </a:xfrm>
            <a:custGeom>
              <a:avLst/>
              <a:gdLst>
                <a:gd name="T0" fmla="*/ 2147483647 w 1118"/>
                <a:gd name="T1" fmla="*/ 2147483647 h 120"/>
                <a:gd name="T2" fmla="*/ 2147483647 w 1118"/>
                <a:gd name="T3" fmla="*/ 2147483647 h 120"/>
                <a:gd name="T4" fmla="*/ 2147483647 w 1118"/>
                <a:gd name="T5" fmla="*/ 2147483647 h 120"/>
                <a:gd name="T6" fmla="*/ 2147483647 w 1118"/>
                <a:gd name="T7" fmla="*/ 2147483647 h 120"/>
                <a:gd name="T8" fmla="*/ 2147483647 w 1118"/>
                <a:gd name="T9" fmla="*/ 2147483647 h 120"/>
                <a:gd name="T10" fmla="*/ 2147483647 w 1118"/>
                <a:gd name="T11" fmla="*/ 2147483647 h 120"/>
                <a:gd name="T12" fmla="*/ 2147483647 w 1118"/>
                <a:gd name="T13" fmla="*/ 2147483647 h 120"/>
                <a:gd name="T14" fmla="*/ 2147483647 w 1118"/>
                <a:gd name="T15" fmla="*/ 2147483647 h 120"/>
                <a:gd name="T16" fmla="*/ 2147483647 w 1118"/>
                <a:gd name="T17" fmla="*/ 2147483647 h 120"/>
                <a:gd name="T18" fmla="*/ 2147483647 w 1118"/>
                <a:gd name="T19" fmla="*/ 2147483647 h 120"/>
                <a:gd name="T20" fmla="*/ 2147483647 w 1118"/>
                <a:gd name="T21" fmla="*/ 2147483647 h 120"/>
                <a:gd name="T22" fmla="*/ 2147483647 w 1118"/>
                <a:gd name="T23" fmla="*/ 2147483647 h 120"/>
                <a:gd name="T24" fmla="*/ 2147483647 w 1118"/>
                <a:gd name="T25" fmla="*/ 2147483647 h 120"/>
                <a:gd name="T26" fmla="*/ 2147483647 w 1118"/>
                <a:gd name="T27" fmla="*/ 2147483647 h 120"/>
                <a:gd name="T28" fmla="*/ 2147483647 w 1118"/>
                <a:gd name="T29" fmla="*/ 2147483647 h 120"/>
                <a:gd name="T30" fmla="*/ 2147483647 w 1118"/>
                <a:gd name="T31" fmla="*/ 2147483647 h 120"/>
                <a:gd name="T32" fmla="*/ 2147483647 w 1118"/>
                <a:gd name="T33" fmla="*/ 2147483647 h 120"/>
                <a:gd name="T34" fmla="*/ 2147483647 w 1118"/>
                <a:gd name="T35" fmla="*/ 2147483647 h 120"/>
                <a:gd name="T36" fmla="*/ 2147483647 w 1118"/>
                <a:gd name="T37" fmla="*/ 2147483647 h 120"/>
                <a:gd name="T38" fmla="*/ 2147483647 w 1118"/>
                <a:gd name="T39" fmla="*/ 2147483647 h 120"/>
                <a:gd name="T40" fmla="*/ 2147483647 w 1118"/>
                <a:gd name="T41" fmla="*/ 2147483647 h 120"/>
                <a:gd name="T42" fmla="*/ 2147483647 w 1118"/>
                <a:gd name="T43" fmla="*/ 2147483647 h 120"/>
                <a:gd name="T44" fmla="*/ 2147483647 w 1118"/>
                <a:gd name="T45" fmla="*/ 2147483647 h 120"/>
                <a:gd name="T46" fmla="*/ 2147483647 w 1118"/>
                <a:gd name="T47" fmla="*/ 0 h 120"/>
                <a:gd name="T48" fmla="*/ 2147483647 w 1118"/>
                <a:gd name="T49" fmla="*/ 2147483647 h 120"/>
                <a:gd name="T50" fmla="*/ 2147483647 w 1118"/>
                <a:gd name="T51" fmla="*/ 2147483647 h 120"/>
                <a:gd name="T52" fmla="*/ 2147483647 w 1118"/>
                <a:gd name="T53" fmla="*/ 2147483647 h 120"/>
                <a:gd name="T54" fmla="*/ 2147483647 w 1118"/>
                <a:gd name="T55" fmla="*/ 2147483647 h 120"/>
                <a:gd name="T56" fmla="*/ 2147483647 w 1118"/>
                <a:gd name="T57" fmla="*/ 2147483647 h 120"/>
                <a:gd name="T58" fmla="*/ 2147483647 w 1118"/>
                <a:gd name="T59" fmla="*/ 2147483647 h 120"/>
                <a:gd name="T60" fmla="*/ 2147483647 w 1118"/>
                <a:gd name="T61" fmla="*/ 2147483647 h 120"/>
                <a:gd name="T62" fmla="*/ 2147483647 w 1118"/>
                <a:gd name="T63" fmla="*/ 2147483647 h 120"/>
                <a:gd name="T64" fmla="*/ 2147483647 w 1118"/>
                <a:gd name="T65" fmla="*/ 2147483647 h 120"/>
                <a:gd name="T66" fmla="*/ 2147483647 w 1118"/>
                <a:gd name="T67" fmla="*/ 2147483647 h 120"/>
                <a:gd name="T68" fmla="*/ 2147483647 w 1118"/>
                <a:gd name="T69" fmla="*/ 2147483647 h 120"/>
                <a:gd name="T70" fmla="*/ 2147483647 w 1118"/>
                <a:gd name="T71" fmla="*/ 2147483647 h 120"/>
                <a:gd name="T72" fmla="*/ 2147483647 w 1118"/>
                <a:gd name="T73" fmla="*/ 2147483647 h 120"/>
                <a:gd name="T74" fmla="*/ 2147483647 w 1118"/>
                <a:gd name="T75" fmla="*/ 2147483647 h 120"/>
                <a:gd name="T76" fmla="*/ 2147483647 w 1118"/>
                <a:gd name="T77" fmla="*/ 2147483647 h 120"/>
                <a:gd name="T78" fmla="*/ 2147483647 w 1118"/>
                <a:gd name="T79" fmla="*/ 2147483647 h 120"/>
                <a:gd name="T80" fmla="*/ 2147483647 w 1118"/>
                <a:gd name="T81" fmla="*/ 2147483647 h 120"/>
                <a:gd name="T82" fmla="*/ 2147483647 w 1118"/>
                <a:gd name="T83" fmla="*/ 2147483647 h 120"/>
                <a:gd name="T84" fmla="*/ 2147483647 w 1118"/>
                <a:gd name="T85" fmla="*/ 2147483647 h 120"/>
                <a:gd name="T86" fmla="*/ 2147483647 w 1118"/>
                <a:gd name="T87" fmla="*/ 2147483647 h 120"/>
                <a:gd name="T88" fmla="*/ 2147483647 w 1118"/>
                <a:gd name="T89" fmla="*/ 2147483647 h 120"/>
                <a:gd name="T90" fmla="*/ 2147483647 w 1118"/>
                <a:gd name="T91" fmla="*/ 2147483647 h 120"/>
                <a:gd name="T92" fmla="*/ 2147483647 w 1118"/>
                <a:gd name="T93" fmla="*/ 2147483647 h 120"/>
                <a:gd name="T94" fmla="*/ 2147483647 w 1118"/>
                <a:gd name="T95" fmla="*/ 2147483647 h 120"/>
                <a:gd name="T96" fmla="*/ 2147483647 w 1118"/>
                <a:gd name="T97" fmla="*/ 2147483647 h 120"/>
                <a:gd name="T98" fmla="*/ 2147483647 w 1118"/>
                <a:gd name="T99" fmla="*/ 2147483647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18" h="120">
                  <a:moveTo>
                    <a:pt x="0" y="119"/>
                  </a:moveTo>
                  <a:lnTo>
                    <a:pt x="12" y="119"/>
                  </a:lnTo>
                  <a:lnTo>
                    <a:pt x="23" y="118"/>
                  </a:lnTo>
                  <a:lnTo>
                    <a:pt x="34" y="117"/>
                  </a:lnTo>
                  <a:lnTo>
                    <a:pt x="46" y="116"/>
                  </a:lnTo>
                  <a:lnTo>
                    <a:pt x="57" y="115"/>
                  </a:lnTo>
                  <a:lnTo>
                    <a:pt x="68" y="113"/>
                  </a:lnTo>
                  <a:lnTo>
                    <a:pt x="79" y="112"/>
                  </a:lnTo>
                  <a:lnTo>
                    <a:pt x="91" y="111"/>
                  </a:lnTo>
                  <a:lnTo>
                    <a:pt x="102" y="110"/>
                  </a:lnTo>
                  <a:lnTo>
                    <a:pt x="113" y="109"/>
                  </a:lnTo>
                  <a:lnTo>
                    <a:pt x="125" y="108"/>
                  </a:lnTo>
                  <a:lnTo>
                    <a:pt x="136" y="107"/>
                  </a:lnTo>
                  <a:lnTo>
                    <a:pt x="147" y="106"/>
                  </a:lnTo>
                  <a:lnTo>
                    <a:pt x="158" y="104"/>
                  </a:lnTo>
                  <a:lnTo>
                    <a:pt x="170" y="103"/>
                  </a:lnTo>
                  <a:lnTo>
                    <a:pt x="181" y="101"/>
                  </a:lnTo>
                  <a:lnTo>
                    <a:pt x="192" y="99"/>
                  </a:lnTo>
                  <a:lnTo>
                    <a:pt x="204" y="96"/>
                  </a:lnTo>
                  <a:lnTo>
                    <a:pt x="215" y="93"/>
                  </a:lnTo>
                  <a:lnTo>
                    <a:pt x="226" y="90"/>
                  </a:lnTo>
                  <a:lnTo>
                    <a:pt x="238" y="87"/>
                  </a:lnTo>
                  <a:lnTo>
                    <a:pt x="249" y="84"/>
                  </a:lnTo>
                  <a:lnTo>
                    <a:pt x="260" y="81"/>
                  </a:lnTo>
                  <a:lnTo>
                    <a:pt x="271" y="78"/>
                  </a:lnTo>
                  <a:lnTo>
                    <a:pt x="283" y="75"/>
                  </a:lnTo>
                  <a:lnTo>
                    <a:pt x="294" y="72"/>
                  </a:lnTo>
                  <a:lnTo>
                    <a:pt x="305" y="68"/>
                  </a:lnTo>
                  <a:lnTo>
                    <a:pt x="317" y="64"/>
                  </a:lnTo>
                  <a:lnTo>
                    <a:pt x="328" y="60"/>
                  </a:lnTo>
                  <a:lnTo>
                    <a:pt x="339" y="56"/>
                  </a:lnTo>
                  <a:lnTo>
                    <a:pt x="350" y="51"/>
                  </a:lnTo>
                  <a:lnTo>
                    <a:pt x="362" y="46"/>
                  </a:lnTo>
                  <a:lnTo>
                    <a:pt x="373" y="41"/>
                  </a:lnTo>
                  <a:lnTo>
                    <a:pt x="384" y="37"/>
                  </a:lnTo>
                  <a:lnTo>
                    <a:pt x="396" y="33"/>
                  </a:lnTo>
                  <a:lnTo>
                    <a:pt x="407" y="28"/>
                  </a:lnTo>
                  <a:lnTo>
                    <a:pt x="418" y="24"/>
                  </a:lnTo>
                  <a:lnTo>
                    <a:pt x="429" y="20"/>
                  </a:lnTo>
                  <a:lnTo>
                    <a:pt x="441" y="16"/>
                  </a:lnTo>
                  <a:lnTo>
                    <a:pt x="452" y="12"/>
                  </a:lnTo>
                  <a:lnTo>
                    <a:pt x="463" y="9"/>
                  </a:lnTo>
                  <a:lnTo>
                    <a:pt x="475" y="6"/>
                  </a:lnTo>
                  <a:lnTo>
                    <a:pt x="486" y="4"/>
                  </a:lnTo>
                  <a:lnTo>
                    <a:pt x="497" y="3"/>
                  </a:lnTo>
                  <a:lnTo>
                    <a:pt x="508" y="2"/>
                  </a:lnTo>
                  <a:lnTo>
                    <a:pt x="520" y="0"/>
                  </a:lnTo>
                  <a:lnTo>
                    <a:pt x="531" y="0"/>
                  </a:lnTo>
                  <a:lnTo>
                    <a:pt x="542" y="0"/>
                  </a:lnTo>
                  <a:lnTo>
                    <a:pt x="554" y="1"/>
                  </a:lnTo>
                  <a:lnTo>
                    <a:pt x="565" y="2"/>
                  </a:lnTo>
                  <a:lnTo>
                    <a:pt x="576" y="3"/>
                  </a:lnTo>
                  <a:lnTo>
                    <a:pt x="588" y="5"/>
                  </a:lnTo>
                  <a:lnTo>
                    <a:pt x="599" y="6"/>
                  </a:lnTo>
                  <a:lnTo>
                    <a:pt x="610" y="8"/>
                  </a:lnTo>
                  <a:lnTo>
                    <a:pt x="621" y="9"/>
                  </a:lnTo>
                  <a:lnTo>
                    <a:pt x="633" y="12"/>
                  </a:lnTo>
                  <a:lnTo>
                    <a:pt x="644" y="14"/>
                  </a:lnTo>
                  <a:lnTo>
                    <a:pt x="655" y="18"/>
                  </a:lnTo>
                  <a:lnTo>
                    <a:pt x="667" y="22"/>
                  </a:lnTo>
                  <a:lnTo>
                    <a:pt x="678" y="26"/>
                  </a:lnTo>
                  <a:lnTo>
                    <a:pt x="689" y="30"/>
                  </a:lnTo>
                  <a:lnTo>
                    <a:pt x="700" y="34"/>
                  </a:lnTo>
                  <a:lnTo>
                    <a:pt x="712" y="38"/>
                  </a:lnTo>
                  <a:lnTo>
                    <a:pt x="723" y="42"/>
                  </a:lnTo>
                  <a:lnTo>
                    <a:pt x="734" y="46"/>
                  </a:lnTo>
                  <a:lnTo>
                    <a:pt x="746" y="49"/>
                  </a:lnTo>
                  <a:lnTo>
                    <a:pt x="757" y="53"/>
                  </a:lnTo>
                  <a:lnTo>
                    <a:pt x="768" y="56"/>
                  </a:lnTo>
                  <a:lnTo>
                    <a:pt x="779" y="59"/>
                  </a:lnTo>
                  <a:lnTo>
                    <a:pt x="791" y="63"/>
                  </a:lnTo>
                  <a:lnTo>
                    <a:pt x="802" y="66"/>
                  </a:lnTo>
                  <a:lnTo>
                    <a:pt x="813" y="69"/>
                  </a:lnTo>
                  <a:lnTo>
                    <a:pt x="825" y="72"/>
                  </a:lnTo>
                  <a:lnTo>
                    <a:pt x="836" y="75"/>
                  </a:lnTo>
                  <a:lnTo>
                    <a:pt x="847" y="77"/>
                  </a:lnTo>
                  <a:lnTo>
                    <a:pt x="858" y="80"/>
                  </a:lnTo>
                  <a:lnTo>
                    <a:pt x="870" y="83"/>
                  </a:lnTo>
                  <a:lnTo>
                    <a:pt x="881" y="86"/>
                  </a:lnTo>
                  <a:lnTo>
                    <a:pt x="892" y="89"/>
                  </a:lnTo>
                  <a:lnTo>
                    <a:pt x="904" y="92"/>
                  </a:lnTo>
                  <a:lnTo>
                    <a:pt x="915" y="94"/>
                  </a:lnTo>
                  <a:lnTo>
                    <a:pt x="926" y="96"/>
                  </a:lnTo>
                  <a:lnTo>
                    <a:pt x="938" y="98"/>
                  </a:lnTo>
                  <a:lnTo>
                    <a:pt x="949" y="100"/>
                  </a:lnTo>
                  <a:lnTo>
                    <a:pt x="960" y="102"/>
                  </a:lnTo>
                  <a:lnTo>
                    <a:pt x="971" y="105"/>
                  </a:lnTo>
                  <a:lnTo>
                    <a:pt x="983" y="107"/>
                  </a:lnTo>
                  <a:lnTo>
                    <a:pt x="994" y="108"/>
                  </a:lnTo>
                  <a:lnTo>
                    <a:pt x="1005" y="109"/>
                  </a:lnTo>
                  <a:lnTo>
                    <a:pt x="1017" y="110"/>
                  </a:lnTo>
                  <a:lnTo>
                    <a:pt x="1028" y="112"/>
                  </a:lnTo>
                  <a:lnTo>
                    <a:pt x="1039" y="113"/>
                  </a:lnTo>
                  <a:lnTo>
                    <a:pt x="1050" y="114"/>
                  </a:lnTo>
                  <a:lnTo>
                    <a:pt x="1062" y="115"/>
                  </a:lnTo>
                  <a:lnTo>
                    <a:pt x="1073" y="116"/>
                  </a:lnTo>
                  <a:lnTo>
                    <a:pt x="1084" y="117"/>
                  </a:lnTo>
                  <a:lnTo>
                    <a:pt x="1096" y="118"/>
                  </a:lnTo>
                  <a:lnTo>
                    <a:pt x="1107" y="119"/>
                  </a:lnTo>
                  <a:lnTo>
                    <a:pt x="1118" y="12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5" name="Line 1181"/>
            <p:cNvSpPr>
              <a:spLocks noChangeShapeType="1"/>
            </p:cNvSpPr>
            <p:nvPr/>
          </p:nvSpPr>
          <p:spPr bwMode="auto">
            <a:xfrm>
              <a:off x="6745571" y="542689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6" name="Line 1182"/>
            <p:cNvSpPr>
              <a:spLocks noChangeShapeType="1"/>
            </p:cNvSpPr>
            <p:nvPr/>
          </p:nvSpPr>
          <p:spPr bwMode="auto">
            <a:xfrm>
              <a:off x="6766990" y="542689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7" name="Line 1183"/>
            <p:cNvSpPr>
              <a:spLocks noChangeShapeType="1"/>
            </p:cNvSpPr>
            <p:nvPr/>
          </p:nvSpPr>
          <p:spPr bwMode="auto">
            <a:xfrm>
              <a:off x="6786547" y="542133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8" name="Line 1184"/>
            <p:cNvSpPr>
              <a:spLocks noChangeShapeType="1"/>
            </p:cNvSpPr>
            <p:nvPr/>
          </p:nvSpPr>
          <p:spPr bwMode="auto">
            <a:xfrm>
              <a:off x="6806105" y="5418549"/>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9" name="Line 1185"/>
            <p:cNvSpPr>
              <a:spLocks noChangeShapeType="1"/>
            </p:cNvSpPr>
            <p:nvPr/>
          </p:nvSpPr>
          <p:spPr bwMode="auto">
            <a:xfrm>
              <a:off x="6827524" y="541298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0" name="Line 1186"/>
            <p:cNvSpPr>
              <a:spLocks noChangeShapeType="1"/>
            </p:cNvSpPr>
            <p:nvPr/>
          </p:nvSpPr>
          <p:spPr bwMode="auto">
            <a:xfrm>
              <a:off x="6847081" y="540742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1" name="Line 1187"/>
            <p:cNvSpPr>
              <a:spLocks noChangeShapeType="1"/>
            </p:cNvSpPr>
            <p:nvPr/>
          </p:nvSpPr>
          <p:spPr bwMode="auto">
            <a:xfrm>
              <a:off x="6866639" y="539629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2" name="Line 1188"/>
            <p:cNvSpPr>
              <a:spLocks noChangeShapeType="1"/>
            </p:cNvSpPr>
            <p:nvPr/>
          </p:nvSpPr>
          <p:spPr bwMode="auto">
            <a:xfrm>
              <a:off x="6887127" y="539072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3" name="Line 1189"/>
            <p:cNvSpPr>
              <a:spLocks noChangeShapeType="1"/>
            </p:cNvSpPr>
            <p:nvPr/>
          </p:nvSpPr>
          <p:spPr bwMode="auto">
            <a:xfrm>
              <a:off x="6908546" y="538516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4" name="Line 1190"/>
            <p:cNvSpPr>
              <a:spLocks noChangeShapeType="1"/>
            </p:cNvSpPr>
            <p:nvPr/>
          </p:nvSpPr>
          <p:spPr bwMode="auto">
            <a:xfrm>
              <a:off x="6928104" y="537959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5" name="Line 1191"/>
            <p:cNvSpPr>
              <a:spLocks noChangeShapeType="1"/>
            </p:cNvSpPr>
            <p:nvPr/>
          </p:nvSpPr>
          <p:spPr bwMode="auto">
            <a:xfrm>
              <a:off x="6947661" y="537403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6" name="Line 1192"/>
            <p:cNvSpPr>
              <a:spLocks noChangeShapeType="1"/>
            </p:cNvSpPr>
            <p:nvPr/>
          </p:nvSpPr>
          <p:spPr bwMode="auto">
            <a:xfrm>
              <a:off x="6969080" y="536846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7" name="Line 1193"/>
            <p:cNvSpPr>
              <a:spLocks noChangeShapeType="1"/>
            </p:cNvSpPr>
            <p:nvPr/>
          </p:nvSpPr>
          <p:spPr bwMode="auto">
            <a:xfrm>
              <a:off x="6988638" y="536290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8" name="Line 1194"/>
            <p:cNvSpPr>
              <a:spLocks noChangeShapeType="1"/>
            </p:cNvSpPr>
            <p:nvPr/>
          </p:nvSpPr>
          <p:spPr bwMode="auto">
            <a:xfrm>
              <a:off x="7008194" y="535733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9" name="Line 1195"/>
            <p:cNvSpPr>
              <a:spLocks noChangeShapeType="1"/>
            </p:cNvSpPr>
            <p:nvPr/>
          </p:nvSpPr>
          <p:spPr bwMode="auto">
            <a:xfrm>
              <a:off x="7027751" y="534899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0" name="Line 1196"/>
            <p:cNvSpPr>
              <a:spLocks noChangeShapeType="1"/>
            </p:cNvSpPr>
            <p:nvPr/>
          </p:nvSpPr>
          <p:spPr bwMode="auto">
            <a:xfrm>
              <a:off x="7049172" y="534342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1" name="Line 1197"/>
            <p:cNvSpPr>
              <a:spLocks noChangeShapeType="1"/>
            </p:cNvSpPr>
            <p:nvPr/>
          </p:nvSpPr>
          <p:spPr bwMode="auto">
            <a:xfrm>
              <a:off x="7068728" y="533229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2" name="Line 1198"/>
            <p:cNvSpPr>
              <a:spLocks noChangeShapeType="1"/>
            </p:cNvSpPr>
            <p:nvPr/>
          </p:nvSpPr>
          <p:spPr bwMode="auto">
            <a:xfrm>
              <a:off x="7089216" y="5321168"/>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3" name="Line 1199"/>
            <p:cNvSpPr>
              <a:spLocks noChangeShapeType="1"/>
            </p:cNvSpPr>
            <p:nvPr/>
          </p:nvSpPr>
          <p:spPr bwMode="auto">
            <a:xfrm>
              <a:off x="7110637" y="5304474"/>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4" name="Line 1200"/>
            <p:cNvSpPr>
              <a:spLocks noChangeShapeType="1"/>
            </p:cNvSpPr>
            <p:nvPr/>
          </p:nvSpPr>
          <p:spPr bwMode="auto">
            <a:xfrm>
              <a:off x="7130194" y="528778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5" name="Line 1201"/>
            <p:cNvSpPr>
              <a:spLocks noChangeShapeType="1"/>
            </p:cNvSpPr>
            <p:nvPr/>
          </p:nvSpPr>
          <p:spPr bwMode="auto">
            <a:xfrm>
              <a:off x="7149750" y="527386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6" name="Line 1202"/>
            <p:cNvSpPr>
              <a:spLocks noChangeShapeType="1"/>
            </p:cNvSpPr>
            <p:nvPr/>
          </p:nvSpPr>
          <p:spPr bwMode="auto">
            <a:xfrm>
              <a:off x="7171171" y="525717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7" name="Line 1203"/>
            <p:cNvSpPr>
              <a:spLocks noChangeShapeType="1"/>
            </p:cNvSpPr>
            <p:nvPr/>
          </p:nvSpPr>
          <p:spPr bwMode="auto">
            <a:xfrm>
              <a:off x="7190727" y="524048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8" name="Line 1204"/>
            <p:cNvSpPr>
              <a:spLocks noChangeShapeType="1"/>
            </p:cNvSpPr>
            <p:nvPr/>
          </p:nvSpPr>
          <p:spPr bwMode="auto">
            <a:xfrm>
              <a:off x="7210284" y="522378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9" name="Line 1205"/>
            <p:cNvSpPr>
              <a:spLocks noChangeShapeType="1"/>
            </p:cNvSpPr>
            <p:nvPr/>
          </p:nvSpPr>
          <p:spPr bwMode="auto">
            <a:xfrm>
              <a:off x="7229842" y="520987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0" name="Line 1206"/>
            <p:cNvSpPr>
              <a:spLocks noChangeShapeType="1"/>
            </p:cNvSpPr>
            <p:nvPr/>
          </p:nvSpPr>
          <p:spPr bwMode="auto">
            <a:xfrm>
              <a:off x="7251261" y="519318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1" name="Line 1207"/>
            <p:cNvSpPr>
              <a:spLocks noChangeShapeType="1"/>
            </p:cNvSpPr>
            <p:nvPr/>
          </p:nvSpPr>
          <p:spPr bwMode="auto">
            <a:xfrm>
              <a:off x="7270818" y="517648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2" name="Line 1208"/>
            <p:cNvSpPr>
              <a:spLocks noChangeShapeType="1"/>
            </p:cNvSpPr>
            <p:nvPr/>
          </p:nvSpPr>
          <p:spPr bwMode="auto">
            <a:xfrm>
              <a:off x="7290376" y="5157012"/>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3" name="Line 1209"/>
            <p:cNvSpPr>
              <a:spLocks noChangeShapeType="1"/>
            </p:cNvSpPr>
            <p:nvPr/>
          </p:nvSpPr>
          <p:spPr bwMode="auto">
            <a:xfrm>
              <a:off x="7311795" y="513475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4" name="Line 1210"/>
            <p:cNvSpPr>
              <a:spLocks noChangeShapeType="1"/>
            </p:cNvSpPr>
            <p:nvPr/>
          </p:nvSpPr>
          <p:spPr bwMode="auto">
            <a:xfrm>
              <a:off x="7332283" y="5112495"/>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5" name="Line 1211"/>
            <p:cNvSpPr>
              <a:spLocks noChangeShapeType="1"/>
            </p:cNvSpPr>
            <p:nvPr/>
          </p:nvSpPr>
          <p:spPr bwMode="auto">
            <a:xfrm>
              <a:off x="7351841" y="509023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6" name="Line 1212"/>
            <p:cNvSpPr>
              <a:spLocks noChangeShapeType="1"/>
            </p:cNvSpPr>
            <p:nvPr/>
          </p:nvSpPr>
          <p:spPr bwMode="auto">
            <a:xfrm>
              <a:off x="7371398" y="506519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7" name="Line 1213"/>
            <p:cNvSpPr>
              <a:spLocks noChangeShapeType="1"/>
            </p:cNvSpPr>
            <p:nvPr/>
          </p:nvSpPr>
          <p:spPr bwMode="auto">
            <a:xfrm>
              <a:off x="7392817" y="503737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8" name="Line 1214"/>
            <p:cNvSpPr>
              <a:spLocks noChangeShapeType="1"/>
            </p:cNvSpPr>
            <p:nvPr/>
          </p:nvSpPr>
          <p:spPr bwMode="auto">
            <a:xfrm>
              <a:off x="7412375" y="501233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9" name="Line 1215"/>
            <p:cNvSpPr>
              <a:spLocks noChangeShapeType="1"/>
            </p:cNvSpPr>
            <p:nvPr/>
          </p:nvSpPr>
          <p:spPr bwMode="auto">
            <a:xfrm>
              <a:off x="7431932" y="499007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0" name="Line 1216"/>
            <p:cNvSpPr>
              <a:spLocks noChangeShapeType="1"/>
            </p:cNvSpPr>
            <p:nvPr/>
          </p:nvSpPr>
          <p:spPr bwMode="auto">
            <a:xfrm>
              <a:off x="7453351" y="496781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1" name="Line 1217"/>
            <p:cNvSpPr>
              <a:spLocks noChangeShapeType="1"/>
            </p:cNvSpPr>
            <p:nvPr/>
          </p:nvSpPr>
          <p:spPr bwMode="auto">
            <a:xfrm>
              <a:off x="7472909" y="494277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2" name="Line 1218"/>
            <p:cNvSpPr>
              <a:spLocks noChangeShapeType="1"/>
            </p:cNvSpPr>
            <p:nvPr/>
          </p:nvSpPr>
          <p:spPr bwMode="auto">
            <a:xfrm>
              <a:off x="7492466" y="492051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3" name="Line 1219"/>
            <p:cNvSpPr>
              <a:spLocks noChangeShapeType="1"/>
            </p:cNvSpPr>
            <p:nvPr/>
          </p:nvSpPr>
          <p:spPr bwMode="auto">
            <a:xfrm>
              <a:off x="7512022" y="489825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4" name="Line 1220"/>
            <p:cNvSpPr>
              <a:spLocks noChangeShapeType="1"/>
            </p:cNvSpPr>
            <p:nvPr/>
          </p:nvSpPr>
          <p:spPr bwMode="auto">
            <a:xfrm>
              <a:off x="7533443" y="487878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5" name="Line 1221"/>
            <p:cNvSpPr>
              <a:spLocks noChangeShapeType="1"/>
            </p:cNvSpPr>
            <p:nvPr/>
          </p:nvSpPr>
          <p:spPr bwMode="auto">
            <a:xfrm>
              <a:off x="7553931" y="485652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6" name="Line 1222"/>
            <p:cNvSpPr>
              <a:spLocks noChangeShapeType="1"/>
            </p:cNvSpPr>
            <p:nvPr/>
          </p:nvSpPr>
          <p:spPr bwMode="auto">
            <a:xfrm>
              <a:off x="7573488" y="483982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7" name="Line 1223"/>
            <p:cNvSpPr>
              <a:spLocks noChangeShapeType="1"/>
            </p:cNvSpPr>
            <p:nvPr/>
          </p:nvSpPr>
          <p:spPr bwMode="auto">
            <a:xfrm>
              <a:off x="7594908" y="4825917"/>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8" name="Line 1224"/>
            <p:cNvSpPr>
              <a:spLocks noChangeShapeType="1"/>
            </p:cNvSpPr>
            <p:nvPr/>
          </p:nvSpPr>
          <p:spPr bwMode="auto">
            <a:xfrm>
              <a:off x="7614465" y="481478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9" name="Line 1225"/>
            <p:cNvSpPr>
              <a:spLocks noChangeShapeType="1"/>
            </p:cNvSpPr>
            <p:nvPr/>
          </p:nvSpPr>
          <p:spPr bwMode="auto">
            <a:xfrm>
              <a:off x="7634021" y="480922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0" name="Line 1226"/>
            <p:cNvSpPr>
              <a:spLocks noChangeShapeType="1"/>
            </p:cNvSpPr>
            <p:nvPr/>
          </p:nvSpPr>
          <p:spPr bwMode="auto">
            <a:xfrm>
              <a:off x="7653579" y="480365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1" name="Line 1227"/>
            <p:cNvSpPr>
              <a:spLocks noChangeShapeType="1"/>
            </p:cNvSpPr>
            <p:nvPr/>
          </p:nvSpPr>
          <p:spPr bwMode="auto">
            <a:xfrm>
              <a:off x="7674998" y="479252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2" name="Line 1228"/>
            <p:cNvSpPr>
              <a:spLocks noChangeShapeType="1"/>
            </p:cNvSpPr>
            <p:nvPr/>
          </p:nvSpPr>
          <p:spPr bwMode="auto">
            <a:xfrm>
              <a:off x="7694555" y="479252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3" name="Line 1229"/>
            <p:cNvSpPr>
              <a:spLocks noChangeShapeType="1"/>
            </p:cNvSpPr>
            <p:nvPr/>
          </p:nvSpPr>
          <p:spPr bwMode="auto">
            <a:xfrm>
              <a:off x="7714113" y="479252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4" name="Line 1230"/>
            <p:cNvSpPr>
              <a:spLocks noChangeShapeType="1"/>
            </p:cNvSpPr>
            <p:nvPr/>
          </p:nvSpPr>
          <p:spPr bwMode="auto">
            <a:xfrm>
              <a:off x="7735532" y="479809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5" name="Line 1231"/>
            <p:cNvSpPr>
              <a:spLocks noChangeShapeType="1"/>
            </p:cNvSpPr>
            <p:nvPr/>
          </p:nvSpPr>
          <p:spPr bwMode="auto">
            <a:xfrm>
              <a:off x="7756020" y="4803659"/>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6" name="Line 1232"/>
            <p:cNvSpPr>
              <a:spLocks noChangeShapeType="1"/>
            </p:cNvSpPr>
            <p:nvPr/>
          </p:nvSpPr>
          <p:spPr bwMode="auto">
            <a:xfrm>
              <a:off x="7775578" y="480922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7" name="Line 1233"/>
            <p:cNvSpPr>
              <a:spLocks noChangeShapeType="1"/>
            </p:cNvSpPr>
            <p:nvPr/>
          </p:nvSpPr>
          <p:spPr bwMode="auto">
            <a:xfrm>
              <a:off x="7796998" y="482035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8" name="Line 1234"/>
            <p:cNvSpPr>
              <a:spLocks noChangeShapeType="1"/>
            </p:cNvSpPr>
            <p:nvPr/>
          </p:nvSpPr>
          <p:spPr bwMode="auto">
            <a:xfrm>
              <a:off x="7816554" y="4825917"/>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9" name="Line 1235"/>
            <p:cNvSpPr>
              <a:spLocks noChangeShapeType="1"/>
            </p:cNvSpPr>
            <p:nvPr/>
          </p:nvSpPr>
          <p:spPr bwMode="auto">
            <a:xfrm>
              <a:off x="7836112" y="483426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0" name="Line 1236"/>
            <p:cNvSpPr>
              <a:spLocks noChangeShapeType="1"/>
            </p:cNvSpPr>
            <p:nvPr/>
          </p:nvSpPr>
          <p:spPr bwMode="auto">
            <a:xfrm>
              <a:off x="7855669" y="483982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1" name="Line 1237"/>
            <p:cNvSpPr>
              <a:spLocks noChangeShapeType="1"/>
            </p:cNvSpPr>
            <p:nvPr/>
          </p:nvSpPr>
          <p:spPr bwMode="auto">
            <a:xfrm>
              <a:off x="7877088" y="485652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2" name="Line 1238"/>
            <p:cNvSpPr>
              <a:spLocks noChangeShapeType="1"/>
            </p:cNvSpPr>
            <p:nvPr/>
          </p:nvSpPr>
          <p:spPr bwMode="auto">
            <a:xfrm>
              <a:off x="7896646" y="486765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3" name="Line 1239"/>
            <p:cNvSpPr>
              <a:spLocks noChangeShapeType="1"/>
            </p:cNvSpPr>
            <p:nvPr/>
          </p:nvSpPr>
          <p:spPr bwMode="auto">
            <a:xfrm>
              <a:off x="7916203" y="4889910"/>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4" name="Line 1240"/>
            <p:cNvSpPr>
              <a:spLocks noChangeShapeType="1"/>
            </p:cNvSpPr>
            <p:nvPr/>
          </p:nvSpPr>
          <p:spPr bwMode="auto">
            <a:xfrm>
              <a:off x="7937623" y="490938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5" name="Line 1241"/>
            <p:cNvSpPr>
              <a:spLocks noChangeShapeType="1"/>
            </p:cNvSpPr>
            <p:nvPr/>
          </p:nvSpPr>
          <p:spPr bwMode="auto">
            <a:xfrm>
              <a:off x="7957180" y="493164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6" name="Line 1242"/>
            <p:cNvSpPr>
              <a:spLocks noChangeShapeType="1"/>
            </p:cNvSpPr>
            <p:nvPr/>
          </p:nvSpPr>
          <p:spPr bwMode="auto">
            <a:xfrm>
              <a:off x="7977668" y="4953903"/>
              <a:ext cx="931"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7" name="Line 1243"/>
            <p:cNvSpPr>
              <a:spLocks noChangeShapeType="1"/>
            </p:cNvSpPr>
            <p:nvPr/>
          </p:nvSpPr>
          <p:spPr bwMode="auto">
            <a:xfrm>
              <a:off x="7997226" y="497337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8" name="Line 1244"/>
            <p:cNvSpPr>
              <a:spLocks noChangeShapeType="1"/>
            </p:cNvSpPr>
            <p:nvPr/>
          </p:nvSpPr>
          <p:spPr bwMode="auto">
            <a:xfrm>
              <a:off x="8018645" y="499563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9" name="Line 1245"/>
            <p:cNvSpPr>
              <a:spLocks noChangeShapeType="1"/>
            </p:cNvSpPr>
            <p:nvPr/>
          </p:nvSpPr>
          <p:spPr bwMode="auto">
            <a:xfrm>
              <a:off x="8038202" y="501789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0" name="Line 1246"/>
            <p:cNvSpPr>
              <a:spLocks noChangeShapeType="1"/>
            </p:cNvSpPr>
            <p:nvPr/>
          </p:nvSpPr>
          <p:spPr bwMode="auto">
            <a:xfrm>
              <a:off x="8057759" y="503737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1" name="Line 1247"/>
            <p:cNvSpPr>
              <a:spLocks noChangeShapeType="1"/>
            </p:cNvSpPr>
            <p:nvPr/>
          </p:nvSpPr>
          <p:spPr bwMode="auto">
            <a:xfrm>
              <a:off x="8079179" y="505406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2" name="Line 1248"/>
            <p:cNvSpPr>
              <a:spLocks noChangeShapeType="1"/>
            </p:cNvSpPr>
            <p:nvPr/>
          </p:nvSpPr>
          <p:spPr bwMode="auto">
            <a:xfrm>
              <a:off x="8098736" y="507632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3" name="Line 1249"/>
            <p:cNvSpPr>
              <a:spLocks noChangeShapeType="1"/>
            </p:cNvSpPr>
            <p:nvPr/>
          </p:nvSpPr>
          <p:spPr bwMode="auto">
            <a:xfrm>
              <a:off x="8118293" y="509023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4" name="Line 1250"/>
            <p:cNvSpPr>
              <a:spLocks noChangeShapeType="1"/>
            </p:cNvSpPr>
            <p:nvPr/>
          </p:nvSpPr>
          <p:spPr bwMode="auto">
            <a:xfrm>
              <a:off x="8137850" y="510693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5" name="Line 1251"/>
            <p:cNvSpPr>
              <a:spLocks noChangeShapeType="1"/>
            </p:cNvSpPr>
            <p:nvPr/>
          </p:nvSpPr>
          <p:spPr bwMode="auto">
            <a:xfrm>
              <a:off x="8159270" y="512918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6" name="Line 1252"/>
            <p:cNvSpPr>
              <a:spLocks noChangeShapeType="1"/>
            </p:cNvSpPr>
            <p:nvPr/>
          </p:nvSpPr>
          <p:spPr bwMode="auto">
            <a:xfrm>
              <a:off x="8178827" y="514588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7" name="Line 1253"/>
            <p:cNvSpPr>
              <a:spLocks noChangeShapeType="1"/>
            </p:cNvSpPr>
            <p:nvPr/>
          </p:nvSpPr>
          <p:spPr bwMode="auto">
            <a:xfrm>
              <a:off x="8199315" y="515979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8" name="Line 1254"/>
            <p:cNvSpPr>
              <a:spLocks noChangeShapeType="1"/>
            </p:cNvSpPr>
            <p:nvPr/>
          </p:nvSpPr>
          <p:spPr bwMode="auto">
            <a:xfrm>
              <a:off x="8220735" y="517648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 name="Line 1255"/>
            <p:cNvSpPr>
              <a:spLocks noChangeShapeType="1"/>
            </p:cNvSpPr>
            <p:nvPr/>
          </p:nvSpPr>
          <p:spPr bwMode="auto">
            <a:xfrm>
              <a:off x="8240292" y="519318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 name="Line 1256"/>
            <p:cNvSpPr>
              <a:spLocks noChangeShapeType="1"/>
            </p:cNvSpPr>
            <p:nvPr/>
          </p:nvSpPr>
          <p:spPr bwMode="auto">
            <a:xfrm>
              <a:off x="8259849" y="520431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 name="Line 1257"/>
            <p:cNvSpPr>
              <a:spLocks noChangeShapeType="1"/>
            </p:cNvSpPr>
            <p:nvPr/>
          </p:nvSpPr>
          <p:spPr bwMode="auto">
            <a:xfrm>
              <a:off x="8279406" y="5221005"/>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 name="Line 1258"/>
            <p:cNvSpPr>
              <a:spLocks noChangeShapeType="1"/>
            </p:cNvSpPr>
            <p:nvPr/>
          </p:nvSpPr>
          <p:spPr bwMode="auto">
            <a:xfrm>
              <a:off x="8300826" y="523491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 name="Line 1259"/>
            <p:cNvSpPr>
              <a:spLocks noChangeShapeType="1"/>
            </p:cNvSpPr>
            <p:nvPr/>
          </p:nvSpPr>
          <p:spPr bwMode="auto">
            <a:xfrm>
              <a:off x="8320383" y="525161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4" name="Line 1260"/>
            <p:cNvSpPr>
              <a:spLocks noChangeShapeType="1"/>
            </p:cNvSpPr>
            <p:nvPr/>
          </p:nvSpPr>
          <p:spPr bwMode="auto">
            <a:xfrm>
              <a:off x="8339940" y="526830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5" name="Line 1261"/>
            <p:cNvSpPr>
              <a:spLocks noChangeShapeType="1"/>
            </p:cNvSpPr>
            <p:nvPr/>
          </p:nvSpPr>
          <p:spPr bwMode="auto">
            <a:xfrm>
              <a:off x="8361360" y="5284998"/>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6" name="Line 1262"/>
            <p:cNvSpPr>
              <a:spLocks noChangeShapeType="1"/>
            </p:cNvSpPr>
            <p:nvPr/>
          </p:nvSpPr>
          <p:spPr bwMode="auto">
            <a:xfrm>
              <a:off x="8380917" y="529334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7" name="Line 1263"/>
            <p:cNvSpPr>
              <a:spLocks noChangeShapeType="1"/>
            </p:cNvSpPr>
            <p:nvPr/>
          </p:nvSpPr>
          <p:spPr bwMode="auto">
            <a:xfrm>
              <a:off x="8401405" y="5304474"/>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8" name="Line 1264"/>
            <p:cNvSpPr>
              <a:spLocks noChangeShapeType="1"/>
            </p:cNvSpPr>
            <p:nvPr/>
          </p:nvSpPr>
          <p:spPr bwMode="auto">
            <a:xfrm>
              <a:off x="8422825" y="5315604"/>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9" name="Line 1265"/>
            <p:cNvSpPr>
              <a:spLocks noChangeShapeType="1"/>
            </p:cNvSpPr>
            <p:nvPr/>
          </p:nvSpPr>
          <p:spPr bwMode="auto">
            <a:xfrm>
              <a:off x="8442382" y="532673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60" name="Line 1266"/>
            <p:cNvSpPr>
              <a:spLocks noChangeShapeType="1"/>
            </p:cNvSpPr>
            <p:nvPr/>
          </p:nvSpPr>
          <p:spPr bwMode="auto">
            <a:xfrm>
              <a:off x="8461939" y="533786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61" name="Line 1267"/>
            <p:cNvSpPr>
              <a:spLocks noChangeShapeType="1"/>
            </p:cNvSpPr>
            <p:nvPr/>
          </p:nvSpPr>
          <p:spPr bwMode="auto">
            <a:xfrm>
              <a:off x="8481497" y="5354556"/>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62" name="Line 1268"/>
            <p:cNvSpPr>
              <a:spLocks noChangeShapeType="1"/>
            </p:cNvSpPr>
            <p:nvPr/>
          </p:nvSpPr>
          <p:spPr bwMode="auto">
            <a:xfrm>
              <a:off x="8502916" y="536290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63" name="Line 1269"/>
            <p:cNvSpPr>
              <a:spLocks noChangeShapeType="1"/>
            </p:cNvSpPr>
            <p:nvPr/>
          </p:nvSpPr>
          <p:spPr bwMode="auto">
            <a:xfrm>
              <a:off x="8522473" y="536846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64" name="Line 1270"/>
            <p:cNvSpPr>
              <a:spLocks noChangeShapeType="1"/>
            </p:cNvSpPr>
            <p:nvPr/>
          </p:nvSpPr>
          <p:spPr bwMode="auto">
            <a:xfrm>
              <a:off x="8542030" y="537403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65" name="Line 1271"/>
            <p:cNvSpPr>
              <a:spLocks noChangeShapeType="1"/>
            </p:cNvSpPr>
            <p:nvPr/>
          </p:nvSpPr>
          <p:spPr bwMode="auto">
            <a:xfrm>
              <a:off x="8563450" y="537959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66" name="Line 1272"/>
            <p:cNvSpPr>
              <a:spLocks noChangeShapeType="1"/>
            </p:cNvSpPr>
            <p:nvPr/>
          </p:nvSpPr>
          <p:spPr bwMode="auto">
            <a:xfrm>
              <a:off x="8583007" y="539072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67" name="Line 1273"/>
            <p:cNvSpPr>
              <a:spLocks noChangeShapeType="1"/>
            </p:cNvSpPr>
            <p:nvPr/>
          </p:nvSpPr>
          <p:spPr bwMode="auto">
            <a:xfrm>
              <a:off x="8602564" y="539629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68" name="Line 1274"/>
            <p:cNvSpPr>
              <a:spLocks noChangeShapeType="1"/>
            </p:cNvSpPr>
            <p:nvPr/>
          </p:nvSpPr>
          <p:spPr bwMode="auto">
            <a:xfrm>
              <a:off x="8623052" y="5401855"/>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69" name="Line 1275"/>
            <p:cNvSpPr>
              <a:spLocks noChangeShapeType="1"/>
            </p:cNvSpPr>
            <p:nvPr/>
          </p:nvSpPr>
          <p:spPr bwMode="auto">
            <a:xfrm>
              <a:off x="8644472" y="540742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70" name="Line 1276"/>
            <p:cNvSpPr>
              <a:spLocks noChangeShapeType="1"/>
            </p:cNvSpPr>
            <p:nvPr/>
          </p:nvSpPr>
          <p:spPr bwMode="auto">
            <a:xfrm>
              <a:off x="8664030" y="541298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71" name="Line 1277"/>
            <p:cNvSpPr>
              <a:spLocks noChangeShapeType="1"/>
            </p:cNvSpPr>
            <p:nvPr/>
          </p:nvSpPr>
          <p:spPr bwMode="auto">
            <a:xfrm>
              <a:off x="8683586" y="5418549"/>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72" name="Line 1278"/>
            <p:cNvSpPr>
              <a:spLocks noChangeShapeType="1"/>
            </p:cNvSpPr>
            <p:nvPr/>
          </p:nvSpPr>
          <p:spPr bwMode="auto">
            <a:xfrm>
              <a:off x="8705006" y="542133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73" name="Line 1279"/>
            <p:cNvSpPr>
              <a:spLocks noChangeShapeType="1"/>
            </p:cNvSpPr>
            <p:nvPr/>
          </p:nvSpPr>
          <p:spPr bwMode="auto">
            <a:xfrm>
              <a:off x="8724563" y="542689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74" name="Line 1280"/>
            <p:cNvSpPr>
              <a:spLocks noChangeShapeType="1"/>
            </p:cNvSpPr>
            <p:nvPr/>
          </p:nvSpPr>
          <p:spPr bwMode="auto">
            <a:xfrm>
              <a:off x="8744120" y="543246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75" name="Line 1281"/>
            <p:cNvSpPr>
              <a:spLocks noChangeShapeType="1"/>
            </p:cNvSpPr>
            <p:nvPr/>
          </p:nvSpPr>
          <p:spPr bwMode="auto">
            <a:xfrm flipV="1">
              <a:off x="6484352" y="1203349"/>
              <a:ext cx="0" cy="11713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76" name="Line 1282"/>
            <p:cNvSpPr>
              <a:spLocks noChangeShapeType="1"/>
            </p:cNvSpPr>
            <p:nvPr/>
          </p:nvSpPr>
          <p:spPr bwMode="auto">
            <a:xfrm flipH="1">
              <a:off x="6459207" y="2249497"/>
              <a:ext cx="25145"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77" name="Rectangle 1283"/>
            <p:cNvSpPr>
              <a:spLocks noChangeArrowheads="1"/>
            </p:cNvSpPr>
            <p:nvPr/>
          </p:nvSpPr>
          <p:spPr bwMode="auto">
            <a:xfrm rot="16200000">
              <a:off x="6255730" y="2099665"/>
              <a:ext cx="90523" cy="18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0</a:t>
              </a:r>
              <a:endParaRPr lang="en-US"/>
            </a:p>
          </p:txBody>
        </p:sp>
        <p:sp>
          <p:nvSpPr>
            <p:cNvPr id="6378" name="Line 1284"/>
            <p:cNvSpPr>
              <a:spLocks noChangeShapeType="1"/>
            </p:cNvSpPr>
            <p:nvPr/>
          </p:nvSpPr>
          <p:spPr bwMode="auto">
            <a:xfrm flipH="1">
              <a:off x="6459207" y="1790416"/>
              <a:ext cx="25145"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79" name="Rectangle 1285"/>
            <p:cNvSpPr>
              <a:spLocks noChangeArrowheads="1"/>
            </p:cNvSpPr>
            <p:nvPr/>
          </p:nvSpPr>
          <p:spPr bwMode="auto">
            <a:xfrm rot="16200000">
              <a:off x="6232673" y="1637802"/>
              <a:ext cx="136637" cy="18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.5</a:t>
              </a:r>
              <a:endParaRPr lang="en-US"/>
            </a:p>
          </p:txBody>
        </p:sp>
        <p:sp>
          <p:nvSpPr>
            <p:cNvPr id="6380" name="Line 1286"/>
            <p:cNvSpPr>
              <a:spLocks noChangeShapeType="1"/>
            </p:cNvSpPr>
            <p:nvPr/>
          </p:nvSpPr>
          <p:spPr bwMode="auto">
            <a:xfrm flipH="1">
              <a:off x="6459207" y="1325770"/>
              <a:ext cx="25145"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81" name="Rectangle 1287"/>
            <p:cNvSpPr>
              <a:spLocks noChangeArrowheads="1"/>
            </p:cNvSpPr>
            <p:nvPr/>
          </p:nvSpPr>
          <p:spPr bwMode="auto">
            <a:xfrm rot="16200000">
              <a:off x="6255730" y="1175938"/>
              <a:ext cx="90523" cy="18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1</a:t>
              </a:r>
              <a:endParaRPr lang="en-US"/>
            </a:p>
          </p:txBody>
        </p:sp>
        <p:sp>
          <p:nvSpPr>
            <p:cNvPr id="6382" name="Line 1288"/>
            <p:cNvSpPr>
              <a:spLocks noChangeShapeType="1"/>
            </p:cNvSpPr>
            <p:nvPr/>
          </p:nvSpPr>
          <p:spPr bwMode="auto">
            <a:xfrm flipV="1">
              <a:off x="6484352" y="2800395"/>
              <a:ext cx="0" cy="116857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83" name="Line 1289"/>
            <p:cNvSpPr>
              <a:spLocks noChangeShapeType="1"/>
            </p:cNvSpPr>
            <p:nvPr/>
          </p:nvSpPr>
          <p:spPr bwMode="auto">
            <a:xfrm flipH="1">
              <a:off x="6459207" y="3846544"/>
              <a:ext cx="25145"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84" name="Rectangle 1290"/>
            <p:cNvSpPr>
              <a:spLocks noChangeArrowheads="1"/>
            </p:cNvSpPr>
            <p:nvPr/>
          </p:nvSpPr>
          <p:spPr bwMode="auto">
            <a:xfrm rot="16200000">
              <a:off x="6255730" y="3696711"/>
              <a:ext cx="90523" cy="18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0</a:t>
              </a:r>
              <a:endParaRPr lang="en-US"/>
            </a:p>
          </p:txBody>
        </p:sp>
        <p:sp>
          <p:nvSpPr>
            <p:cNvPr id="6385" name="Line 1291"/>
            <p:cNvSpPr>
              <a:spLocks noChangeShapeType="1"/>
            </p:cNvSpPr>
            <p:nvPr/>
          </p:nvSpPr>
          <p:spPr bwMode="auto">
            <a:xfrm flipH="1">
              <a:off x="6459207" y="3387462"/>
              <a:ext cx="25145"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86" name="Rectangle 1293"/>
            <p:cNvSpPr>
              <a:spLocks noChangeArrowheads="1"/>
            </p:cNvSpPr>
            <p:nvPr/>
          </p:nvSpPr>
          <p:spPr bwMode="auto">
            <a:xfrm rot="16200000">
              <a:off x="6232672" y="3234848"/>
              <a:ext cx="136637" cy="18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.5</a:t>
              </a:r>
              <a:endParaRPr lang="en-US"/>
            </a:p>
          </p:txBody>
        </p:sp>
        <p:sp>
          <p:nvSpPr>
            <p:cNvPr id="6387" name="Line 1294"/>
            <p:cNvSpPr>
              <a:spLocks noChangeShapeType="1"/>
            </p:cNvSpPr>
            <p:nvPr/>
          </p:nvSpPr>
          <p:spPr bwMode="auto">
            <a:xfrm flipH="1">
              <a:off x="6459205" y="2922816"/>
              <a:ext cx="2514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88" name="Rectangle 1295"/>
            <p:cNvSpPr>
              <a:spLocks noChangeArrowheads="1"/>
            </p:cNvSpPr>
            <p:nvPr/>
          </p:nvSpPr>
          <p:spPr bwMode="auto">
            <a:xfrm rot="16200000">
              <a:off x="6255263" y="2772984"/>
              <a:ext cx="90523" cy="18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1</a:t>
              </a:r>
              <a:endParaRPr lang="en-US"/>
            </a:p>
          </p:txBody>
        </p:sp>
        <p:sp>
          <p:nvSpPr>
            <p:cNvPr id="6389" name="Line 1296"/>
            <p:cNvSpPr>
              <a:spLocks noChangeShapeType="1"/>
            </p:cNvSpPr>
            <p:nvPr/>
          </p:nvSpPr>
          <p:spPr bwMode="auto">
            <a:xfrm flipV="1">
              <a:off x="6484351" y="4397440"/>
              <a:ext cx="0" cy="116857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90" name="Line 1297"/>
            <p:cNvSpPr>
              <a:spLocks noChangeShapeType="1"/>
            </p:cNvSpPr>
            <p:nvPr/>
          </p:nvSpPr>
          <p:spPr bwMode="auto">
            <a:xfrm flipH="1">
              <a:off x="6459205" y="5443589"/>
              <a:ext cx="2514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91" name="Rectangle 1298"/>
            <p:cNvSpPr>
              <a:spLocks noChangeArrowheads="1"/>
            </p:cNvSpPr>
            <p:nvPr/>
          </p:nvSpPr>
          <p:spPr bwMode="auto">
            <a:xfrm rot="16200000">
              <a:off x="6255263" y="5290976"/>
              <a:ext cx="90523" cy="18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0</a:t>
              </a:r>
              <a:endParaRPr lang="en-US"/>
            </a:p>
          </p:txBody>
        </p:sp>
        <p:sp>
          <p:nvSpPr>
            <p:cNvPr id="6392" name="Line 1299"/>
            <p:cNvSpPr>
              <a:spLocks noChangeShapeType="1"/>
            </p:cNvSpPr>
            <p:nvPr/>
          </p:nvSpPr>
          <p:spPr bwMode="auto">
            <a:xfrm flipH="1">
              <a:off x="6459205" y="4984508"/>
              <a:ext cx="2514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93" name="Rectangle 1300"/>
            <p:cNvSpPr>
              <a:spLocks noChangeArrowheads="1"/>
            </p:cNvSpPr>
            <p:nvPr/>
          </p:nvSpPr>
          <p:spPr bwMode="auto">
            <a:xfrm rot="16200000">
              <a:off x="6232672" y="4831893"/>
              <a:ext cx="136637" cy="18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.5</a:t>
              </a:r>
              <a:endParaRPr lang="en-US"/>
            </a:p>
          </p:txBody>
        </p:sp>
        <p:sp>
          <p:nvSpPr>
            <p:cNvPr id="6394" name="Line 1301"/>
            <p:cNvSpPr>
              <a:spLocks noChangeShapeType="1"/>
            </p:cNvSpPr>
            <p:nvPr/>
          </p:nvSpPr>
          <p:spPr bwMode="auto">
            <a:xfrm flipH="1">
              <a:off x="6459205" y="4519862"/>
              <a:ext cx="2514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95" name="Rectangle 1302"/>
            <p:cNvSpPr>
              <a:spLocks noChangeArrowheads="1"/>
            </p:cNvSpPr>
            <p:nvPr/>
          </p:nvSpPr>
          <p:spPr bwMode="auto">
            <a:xfrm rot="16200000">
              <a:off x="6255263" y="4367249"/>
              <a:ext cx="90523" cy="18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1</a:t>
              </a:r>
              <a:endParaRPr lang="en-US"/>
            </a:p>
          </p:txBody>
        </p:sp>
        <p:sp>
          <p:nvSpPr>
            <p:cNvPr id="6396" name="Line 1303"/>
            <p:cNvSpPr>
              <a:spLocks noChangeShapeType="1"/>
            </p:cNvSpPr>
            <p:nvPr/>
          </p:nvSpPr>
          <p:spPr bwMode="auto">
            <a:xfrm>
              <a:off x="6428931" y="5566010"/>
              <a:ext cx="2633689"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97" name="Line 1304"/>
            <p:cNvSpPr>
              <a:spLocks noChangeShapeType="1"/>
            </p:cNvSpPr>
            <p:nvPr/>
          </p:nvSpPr>
          <p:spPr bwMode="auto">
            <a:xfrm>
              <a:off x="6523465" y="5566010"/>
              <a:ext cx="0" cy="7512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98" name="Rectangle 1305"/>
            <p:cNvSpPr>
              <a:spLocks noChangeArrowheads="1"/>
            </p:cNvSpPr>
            <p:nvPr/>
          </p:nvSpPr>
          <p:spPr bwMode="auto">
            <a:xfrm>
              <a:off x="6452213" y="5680086"/>
              <a:ext cx="145533" cy="32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1</a:t>
              </a:r>
              <a:endParaRPr lang="en-US" sz="2000"/>
            </a:p>
          </p:txBody>
        </p:sp>
        <p:sp>
          <p:nvSpPr>
            <p:cNvPr id="6399" name="Line 1306"/>
            <p:cNvSpPr>
              <a:spLocks noChangeShapeType="1"/>
            </p:cNvSpPr>
            <p:nvPr/>
          </p:nvSpPr>
          <p:spPr bwMode="auto">
            <a:xfrm>
              <a:off x="7106911" y="5566010"/>
              <a:ext cx="0" cy="7512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00" name="Rectangle 1307"/>
            <p:cNvSpPr>
              <a:spLocks noChangeArrowheads="1"/>
            </p:cNvSpPr>
            <p:nvPr/>
          </p:nvSpPr>
          <p:spPr bwMode="auto">
            <a:xfrm>
              <a:off x="7090147" y="5680086"/>
              <a:ext cx="145533" cy="32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a:t>
              </a:r>
              <a:endParaRPr lang="en-US" sz="2000"/>
            </a:p>
          </p:txBody>
        </p:sp>
        <p:sp>
          <p:nvSpPr>
            <p:cNvPr id="6401" name="Line 1308"/>
            <p:cNvSpPr>
              <a:spLocks noChangeShapeType="1"/>
            </p:cNvSpPr>
            <p:nvPr/>
          </p:nvSpPr>
          <p:spPr bwMode="auto">
            <a:xfrm>
              <a:off x="7744844" y="5566010"/>
              <a:ext cx="0" cy="7512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02" name="Rectangle 1309"/>
            <p:cNvSpPr>
              <a:spLocks noChangeArrowheads="1"/>
            </p:cNvSpPr>
            <p:nvPr/>
          </p:nvSpPr>
          <p:spPr bwMode="auto">
            <a:xfrm>
              <a:off x="7729012" y="5680086"/>
              <a:ext cx="145533" cy="32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3</a:t>
              </a:r>
              <a:endParaRPr lang="en-US" sz="2000"/>
            </a:p>
          </p:txBody>
        </p:sp>
        <p:sp>
          <p:nvSpPr>
            <p:cNvPr id="6403" name="Line 1310"/>
            <p:cNvSpPr>
              <a:spLocks noChangeShapeType="1"/>
            </p:cNvSpPr>
            <p:nvPr/>
          </p:nvSpPr>
          <p:spPr bwMode="auto">
            <a:xfrm>
              <a:off x="8382778" y="5566010"/>
              <a:ext cx="0" cy="7512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04" name="Rectangle 1311"/>
            <p:cNvSpPr>
              <a:spLocks noChangeArrowheads="1"/>
            </p:cNvSpPr>
            <p:nvPr/>
          </p:nvSpPr>
          <p:spPr bwMode="auto">
            <a:xfrm>
              <a:off x="8366946" y="5680086"/>
              <a:ext cx="145533" cy="32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4</a:t>
              </a:r>
              <a:endParaRPr lang="en-US" sz="2000"/>
            </a:p>
          </p:txBody>
        </p:sp>
        <p:sp>
          <p:nvSpPr>
            <p:cNvPr id="6405" name="Line 1312"/>
            <p:cNvSpPr>
              <a:spLocks noChangeShapeType="1"/>
            </p:cNvSpPr>
            <p:nvPr/>
          </p:nvSpPr>
          <p:spPr bwMode="auto">
            <a:xfrm>
              <a:off x="9021643" y="5566010"/>
              <a:ext cx="0" cy="7512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06" name="Rectangle 1313"/>
            <p:cNvSpPr>
              <a:spLocks noChangeArrowheads="1"/>
            </p:cNvSpPr>
            <p:nvPr/>
          </p:nvSpPr>
          <p:spPr bwMode="auto">
            <a:xfrm>
              <a:off x="8949460" y="5680086"/>
              <a:ext cx="145533" cy="32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5</a:t>
              </a:r>
              <a:endParaRPr lang="en-US" sz="2000"/>
            </a:p>
          </p:txBody>
        </p:sp>
        <p:sp>
          <p:nvSpPr>
            <p:cNvPr id="6407" name="Rectangle 1314"/>
            <p:cNvSpPr>
              <a:spLocks noChangeArrowheads="1"/>
            </p:cNvSpPr>
            <p:nvPr/>
          </p:nvSpPr>
          <p:spPr bwMode="auto">
            <a:xfrm>
              <a:off x="6428931" y="925117"/>
              <a:ext cx="2633689" cy="278231"/>
            </a:xfrm>
            <a:prstGeom prst="rect">
              <a:avLst/>
            </a:prstGeom>
            <a:solidFill>
              <a:srgbClr val="D9E6EB"/>
            </a:solidFill>
            <a:ln w="4">
              <a:solidFill>
                <a:srgbClr val="D9E6EB"/>
              </a:solidFill>
              <a:miter lim="800000"/>
              <a:headEnd/>
              <a:tailEnd/>
            </a:ln>
          </p:spPr>
          <p:txBody>
            <a:bodyPr/>
            <a:lstStyle/>
            <a:p>
              <a:endParaRPr lang="en-US"/>
            </a:p>
          </p:txBody>
        </p:sp>
        <p:sp>
          <p:nvSpPr>
            <p:cNvPr id="6408" name="Rectangle 1315"/>
            <p:cNvSpPr>
              <a:spLocks noChangeArrowheads="1"/>
            </p:cNvSpPr>
            <p:nvPr/>
          </p:nvSpPr>
          <p:spPr bwMode="auto">
            <a:xfrm>
              <a:off x="7627547" y="969785"/>
              <a:ext cx="217482" cy="19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US</a:t>
              </a:r>
              <a:endParaRPr lang="en-US"/>
            </a:p>
          </p:txBody>
        </p:sp>
        <p:sp>
          <p:nvSpPr>
            <p:cNvPr id="6409" name="Rectangle 1316"/>
            <p:cNvSpPr>
              <a:spLocks noChangeArrowheads="1"/>
            </p:cNvSpPr>
            <p:nvPr/>
          </p:nvSpPr>
          <p:spPr bwMode="auto">
            <a:xfrm>
              <a:off x="6428931" y="2522163"/>
              <a:ext cx="2633689" cy="278231"/>
            </a:xfrm>
            <a:prstGeom prst="rect">
              <a:avLst/>
            </a:prstGeom>
            <a:solidFill>
              <a:srgbClr val="D9E6EB"/>
            </a:solidFill>
            <a:ln w="4">
              <a:solidFill>
                <a:srgbClr val="D9E6EB"/>
              </a:solidFill>
              <a:miter lim="800000"/>
              <a:headEnd/>
              <a:tailEnd/>
            </a:ln>
          </p:spPr>
          <p:txBody>
            <a:bodyPr/>
            <a:lstStyle/>
            <a:p>
              <a:endParaRPr lang="en-US"/>
            </a:p>
          </p:txBody>
        </p:sp>
        <p:sp>
          <p:nvSpPr>
            <p:cNvPr id="6410" name="Rectangle 1317"/>
            <p:cNvSpPr>
              <a:spLocks noChangeArrowheads="1"/>
            </p:cNvSpPr>
            <p:nvPr/>
          </p:nvSpPr>
          <p:spPr bwMode="auto">
            <a:xfrm>
              <a:off x="7416458" y="2555489"/>
              <a:ext cx="546155" cy="19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Canada</a:t>
              </a:r>
              <a:endParaRPr lang="en-US"/>
            </a:p>
          </p:txBody>
        </p:sp>
        <p:sp>
          <p:nvSpPr>
            <p:cNvPr id="6411" name="Rectangle 1318"/>
            <p:cNvSpPr>
              <a:spLocks noChangeArrowheads="1"/>
            </p:cNvSpPr>
            <p:nvPr/>
          </p:nvSpPr>
          <p:spPr bwMode="auto">
            <a:xfrm>
              <a:off x="6428931" y="4124774"/>
              <a:ext cx="2633689" cy="272666"/>
            </a:xfrm>
            <a:prstGeom prst="rect">
              <a:avLst/>
            </a:prstGeom>
            <a:solidFill>
              <a:srgbClr val="D9E6EB"/>
            </a:solidFill>
            <a:ln w="4">
              <a:solidFill>
                <a:srgbClr val="D9E6EB"/>
              </a:solidFill>
              <a:miter lim="800000"/>
              <a:headEnd/>
              <a:tailEnd/>
            </a:ln>
          </p:spPr>
          <p:txBody>
            <a:bodyPr/>
            <a:lstStyle/>
            <a:p>
              <a:endParaRPr lang="en-US"/>
            </a:p>
          </p:txBody>
        </p:sp>
        <p:sp>
          <p:nvSpPr>
            <p:cNvPr id="6412" name="Rectangle 1319"/>
            <p:cNvSpPr>
              <a:spLocks noChangeArrowheads="1"/>
            </p:cNvSpPr>
            <p:nvPr/>
          </p:nvSpPr>
          <p:spPr bwMode="auto">
            <a:xfrm>
              <a:off x="7627547" y="4143956"/>
              <a:ext cx="217482" cy="19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UK</a:t>
              </a:r>
              <a:endParaRPr lang="en-US"/>
            </a:p>
          </p:txBody>
        </p:sp>
        <p:sp>
          <p:nvSpPr>
            <p:cNvPr id="6413" name="Rectangle 74"/>
            <p:cNvSpPr>
              <a:spLocks noChangeArrowheads="1"/>
            </p:cNvSpPr>
            <p:nvPr/>
          </p:nvSpPr>
          <p:spPr bwMode="auto">
            <a:xfrm>
              <a:off x="6470073" y="541727"/>
              <a:ext cx="2576946" cy="298752"/>
            </a:xfrm>
            <a:prstGeom prst="rect">
              <a:avLst/>
            </a:prstGeom>
            <a:solidFill>
              <a:schemeClr val="tx1"/>
            </a:solidFill>
            <a:ln w="4">
              <a:solidFill>
                <a:srgbClr val="D9E6EB"/>
              </a:solidFill>
              <a:miter lim="800000"/>
              <a:headEnd/>
              <a:tailEnd/>
            </a:ln>
          </p:spPr>
          <p:txBody>
            <a:bodyPr/>
            <a:lstStyle/>
            <a:p>
              <a:endParaRPr lang="en-US" sz="2000" b="1">
                <a:solidFill>
                  <a:schemeClr val="bg1"/>
                </a:solidFill>
              </a:endParaRPr>
            </a:p>
          </p:txBody>
        </p:sp>
        <p:sp>
          <p:nvSpPr>
            <p:cNvPr id="6414" name="Rectangle 75"/>
            <p:cNvSpPr>
              <a:spLocks noChangeArrowheads="1"/>
            </p:cNvSpPr>
            <p:nvPr/>
          </p:nvSpPr>
          <p:spPr bwMode="auto">
            <a:xfrm>
              <a:off x="7358303" y="526696"/>
              <a:ext cx="1315019" cy="32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0" b="1">
                  <a:solidFill>
                    <a:schemeClr val="bg1"/>
                  </a:solidFill>
                </a:rPr>
                <a:t>Retail</a:t>
              </a:r>
            </a:p>
          </p:txBody>
        </p:sp>
      </p:grpSp>
      <p:grpSp>
        <p:nvGrpSpPr>
          <p:cNvPr id="5126" name="Group 28949"/>
          <p:cNvGrpSpPr>
            <a:grpSpLocks/>
          </p:cNvGrpSpPr>
          <p:nvPr/>
        </p:nvGrpSpPr>
        <p:grpSpPr bwMode="auto">
          <a:xfrm>
            <a:off x="3158405" y="821514"/>
            <a:ext cx="2794106" cy="5141821"/>
            <a:chOff x="3183713" y="526696"/>
            <a:chExt cx="2875991" cy="5478402"/>
          </a:xfrm>
        </p:grpSpPr>
        <p:sp>
          <p:nvSpPr>
            <p:cNvPr id="5557" name="Rectangle 449"/>
            <p:cNvSpPr>
              <a:spLocks noChangeArrowheads="1"/>
            </p:cNvSpPr>
            <p:nvPr/>
          </p:nvSpPr>
          <p:spPr bwMode="auto">
            <a:xfrm>
              <a:off x="3380589" y="1232228"/>
              <a:ext cx="2672453" cy="1163035"/>
            </a:xfrm>
            <a:prstGeom prst="rect">
              <a:avLst/>
            </a:prstGeom>
            <a:solidFill>
              <a:srgbClr val="FFFFFF"/>
            </a:solidFill>
            <a:ln w="4">
              <a:solidFill>
                <a:srgbClr val="FFFFFF"/>
              </a:solidFill>
              <a:miter lim="800000"/>
              <a:headEnd/>
              <a:tailEnd/>
            </a:ln>
          </p:spPr>
          <p:txBody>
            <a:bodyPr/>
            <a:lstStyle/>
            <a:p>
              <a:endParaRPr lang="en-US"/>
            </a:p>
          </p:txBody>
        </p:sp>
        <p:sp>
          <p:nvSpPr>
            <p:cNvPr id="5558" name="Line 450"/>
            <p:cNvSpPr>
              <a:spLocks noChangeShapeType="1"/>
            </p:cNvSpPr>
            <p:nvPr/>
          </p:nvSpPr>
          <p:spPr bwMode="auto">
            <a:xfrm>
              <a:off x="3380589" y="2270947"/>
              <a:ext cx="2672453"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59" name="Line 451"/>
            <p:cNvSpPr>
              <a:spLocks noChangeShapeType="1"/>
            </p:cNvSpPr>
            <p:nvPr/>
          </p:nvSpPr>
          <p:spPr bwMode="auto">
            <a:xfrm>
              <a:off x="3380589" y="1964303"/>
              <a:ext cx="2672453"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60" name="Line 452"/>
            <p:cNvSpPr>
              <a:spLocks noChangeShapeType="1"/>
            </p:cNvSpPr>
            <p:nvPr/>
          </p:nvSpPr>
          <p:spPr bwMode="auto">
            <a:xfrm>
              <a:off x="3380589" y="1657661"/>
              <a:ext cx="2672453"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61" name="Line 453"/>
            <p:cNvSpPr>
              <a:spLocks noChangeShapeType="1"/>
            </p:cNvSpPr>
            <p:nvPr/>
          </p:nvSpPr>
          <p:spPr bwMode="auto">
            <a:xfrm>
              <a:off x="3380589" y="1348255"/>
              <a:ext cx="2672453"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62" name="Rectangle 454"/>
            <p:cNvSpPr>
              <a:spLocks noChangeArrowheads="1"/>
            </p:cNvSpPr>
            <p:nvPr/>
          </p:nvSpPr>
          <p:spPr bwMode="auto">
            <a:xfrm>
              <a:off x="3380589" y="2817933"/>
              <a:ext cx="2672453" cy="1160272"/>
            </a:xfrm>
            <a:prstGeom prst="rect">
              <a:avLst/>
            </a:prstGeom>
            <a:solidFill>
              <a:srgbClr val="FFFFFF"/>
            </a:solidFill>
            <a:ln w="4">
              <a:solidFill>
                <a:srgbClr val="FFFFFF"/>
              </a:solidFill>
              <a:miter lim="800000"/>
              <a:headEnd/>
              <a:tailEnd/>
            </a:ln>
          </p:spPr>
          <p:txBody>
            <a:bodyPr/>
            <a:lstStyle/>
            <a:p>
              <a:endParaRPr lang="en-US"/>
            </a:p>
          </p:txBody>
        </p:sp>
        <p:sp>
          <p:nvSpPr>
            <p:cNvPr id="5563" name="Line 455"/>
            <p:cNvSpPr>
              <a:spLocks noChangeShapeType="1"/>
            </p:cNvSpPr>
            <p:nvPr/>
          </p:nvSpPr>
          <p:spPr bwMode="auto">
            <a:xfrm>
              <a:off x="3380589" y="3856652"/>
              <a:ext cx="2672453"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64" name="Line 456"/>
            <p:cNvSpPr>
              <a:spLocks noChangeShapeType="1"/>
            </p:cNvSpPr>
            <p:nvPr/>
          </p:nvSpPr>
          <p:spPr bwMode="auto">
            <a:xfrm>
              <a:off x="3380589" y="3550008"/>
              <a:ext cx="2672453"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65" name="Line 457"/>
            <p:cNvSpPr>
              <a:spLocks noChangeShapeType="1"/>
            </p:cNvSpPr>
            <p:nvPr/>
          </p:nvSpPr>
          <p:spPr bwMode="auto">
            <a:xfrm>
              <a:off x="3380589" y="3243365"/>
              <a:ext cx="2672453"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66" name="Line 458"/>
            <p:cNvSpPr>
              <a:spLocks noChangeShapeType="1"/>
            </p:cNvSpPr>
            <p:nvPr/>
          </p:nvSpPr>
          <p:spPr bwMode="auto">
            <a:xfrm>
              <a:off x="3380589" y="2933960"/>
              <a:ext cx="2672453"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67" name="Rectangle 459"/>
            <p:cNvSpPr>
              <a:spLocks noChangeArrowheads="1"/>
            </p:cNvSpPr>
            <p:nvPr/>
          </p:nvSpPr>
          <p:spPr bwMode="auto">
            <a:xfrm>
              <a:off x="3380589" y="4403637"/>
              <a:ext cx="2672453" cy="1160272"/>
            </a:xfrm>
            <a:prstGeom prst="rect">
              <a:avLst/>
            </a:prstGeom>
            <a:solidFill>
              <a:srgbClr val="FFFFFF"/>
            </a:solidFill>
            <a:ln w="4">
              <a:solidFill>
                <a:srgbClr val="FFFFFF"/>
              </a:solidFill>
              <a:miter lim="800000"/>
              <a:headEnd/>
              <a:tailEnd/>
            </a:ln>
          </p:spPr>
          <p:txBody>
            <a:bodyPr/>
            <a:lstStyle/>
            <a:p>
              <a:endParaRPr lang="en-US"/>
            </a:p>
          </p:txBody>
        </p:sp>
        <p:sp>
          <p:nvSpPr>
            <p:cNvPr id="5568" name="Line 460"/>
            <p:cNvSpPr>
              <a:spLocks noChangeShapeType="1"/>
            </p:cNvSpPr>
            <p:nvPr/>
          </p:nvSpPr>
          <p:spPr bwMode="auto">
            <a:xfrm>
              <a:off x="3380589" y="5442357"/>
              <a:ext cx="2672453"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69" name="Line 461"/>
            <p:cNvSpPr>
              <a:spLocks noChangeShapeType="1"/>
            </p:cNvSpPr>
            <p:nvPr/>
          </p:nvSpPr>
          <p:spPr bwMode="auto">
            <a:xfrm>
              <a:off x="3380589" y="5135712"/>
              <a:ext cx="2672453"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70" name="Line 462"/>
            <p:cNvSpPr>
              <a:spLocks noChangeShapeType="1"/>
            </p:cNvSpPr>
            <p:nvPr/>
          </p:nvSpPr>
          <p:spPr bwMode="auto">
            <a:xfrm>
              <a:off x="3380589" y="4829070"/>
              <a:ext cx="2672453"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71" name="Line 463"/>
            <p:cNvSpPr>
              <a:spLocks noChangeShapeType="1"/>
            </p:cNvSpPr>
            <p:nvPr/>
          </p:nvSpPr>
          <p:spPr bwMode="auto">
            <a:xfrm>
              <a:off x="3380589" y="4519664"/>
              <a:ext cx="2672453"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72" name="Rectangle 464"/>
            <p:cNvSpPr>
              <a:spLocks noChangeArrowheads="1"/>
            </p:cNvSpPr>
            <p:nvPr/>
          </p:nvSpPr>
          <p:spPr bwMode="auto">
            <a:xfrm>
              <a:off x="3867263" y="2251609"/>
              <a:ext cx="75599" cy="19339"/>
            </a:xfrm>
            <a:prstGeom prst="rect">
              <a:avLst/>
            </a:prstGeom>
            <a:solidFill>
              <a:srgbClr val="CAC27E"/>
            </a:solidFill>
            <a:ln w="6">
              <a:solidFill>
                <a:srgbClr val="D7D29E"/>
              </a:solidFill>
              <a:miter lim="800000"/>
              <a:headEnd/>
              <a:tailEnd/>
            </a:ln>
          </p:spPr>
          <p:txBody>
            <a:bodyPr/>
            <a:lstStyle/>
            <a:p>
              <a:endParaRPr lang="en-US"/>
            </a:p>
          </p:txBody>
        </p:sp>
        <p:sp>
          <p:nvSpPr>
            <p:cNvPr id="5573" name="Rectangle 465"/>
            <p:cNvSpPr>
              <a:spLocks noChangeArrowheads="1"/>
            </p:cNvSpPr>
            <p:nvPr/>
          </p:nvSpPr>
          <p:spPr bwMode="auto">
            <a:xfrm>
              <a:off x="3944752" y="2251609"/>
              <a:ext cx="78434" cy="19339"/>
            </a:xfrm>
            <a:prstGeom prst="rect">
              <a:avLst/>
            </a:prstGeom>
            <a:solidFill>
              <a:srgbClr val="CAC27E"/>
            </a:solidFill>
            <a:ln w="6">
              <a:solidFill>
                <a:srgbClr val="D7D29E"/>
              </a:solidFill>
              <a:miter lim="800000"/>
              <a:headEnd/>
              <a:tailEnd/>
            </a:ln>
          </p:spPr>
          <p:txBody>
            <a:bodyPr/>
            <a:lstStyle/>
            <a:p>
              <a:endParaRPr lang="en-US"/>
            </a:p>
          </p:txBody>
        </p:sp>
        <p:sp>
          <p:nvSpPr>
            <p:cNvPr id="5574" name="Rectangle 466"/>
            <p:cNvSpPr>
              <a:spLocks noChangeArrowheads="1"/>
            </p:cNvSpPr>
            <p:nvPr/>
          </p:nvSpPr>
          <p:spPr bwMode="auto">
            <a:xfrm>
              <a:off x="4023187" y="2207408"/>
              <a:ext cx="75599" cy="63540"/>
            </a:xfrm>
            <a:prstGeom prst="rect">
              <a:avLst/>
            </a:prstGeom>
            <a:solidFill>
              <a:srgbClr val="CAC27E"/>
            </a:solidFill>
            <a:ln w="6">
              <a:solidFill>
                <a:srgbClr val="D7D29E"/>
              </a:solidFill>
              <a:miter lim="800000"/>
              <a:headEnd/>
              <a:tailEnd/>
            </a:ln>
          </p:spPr>
          <p:txBody>
            <a:bodyPr/>
            <a:lstStyle/>
            <a:p>
              <a:endParaRPr lang="en-US"/>
            </a:p>
          </p:txBody>
        </p:sp>
        <p:sp>
          <p:nvSpPr>
            <p:cNvPr id="5575" name="Rectangle 467"/>
            <p:cNvSpPr>
              <a:spLocks noChangeArrowheads="1"/>
            </p:cNvSpPr>
            <p:nvPr/>
          </p:nvSpPr>
          <p:spPr bwMode="auto">
            <a:xfrm>
              <a:off x="4098787" y="2182546"/>
              <a:ext cx="78434" cy="88402"/>
            </a:xfrm>
            <a:prstGeom prst="rect">
              <a:avLst/>
            </a:prstGeom>
            <a:solidFill>
              <a:srgbClr val="CAC27E"/>
            </a:solidFill>
            <a:ln w="6">
              <a:solidFill>
                <a:srgbClr val="D7D29E"/>
              </a:solidFill>
              <a:miter lim="800000"/>
              <a:headEnd/>
              <a:tailEnd/>
            </a:ln>
          </p:spPr>
          <p:txBody>
            <a:bodyPr/>
            <a:lstStyle/>
            <a:p>
              <a:endParaRPr lang="en-US"/>
            </a:p>
          </p:txBody>
        </p:sp>
        <p:sp>
          <p:nvSpPr>
            <p:cNvPr id="5576" name="Rectangle 468"/>
            <p:cNvSpPr>
              <a:spLocks noChangeArrowheads="1"/>
            </p:cNvSpPr>
            <p:nvPr/>
          </p:nvSpPr>
          <p:spPr bwMode="auto">
            <a:xfrm>
              <a:off x="4177222" y="2027843"/>
              <a:ext cx="77490" cy="243105"/>
            </a:xfrm>
            <a:prstGeom prst="rect">
              <a:avLst/>
            </a:prstGeom>
            <a:solidFill>
              <a:srgbClr val="CAC27E"/>
            </a:solidFill>
            <a:ln w="6">
              <a:solidFill>
                <a:srgbClr val="D7D29E"/>
              </a:solidFill>
              <a:miter lim="800000"/>
              <a:headEnd/>
              <a:tailEnd/>
            </a:ln>
          </p:spPr>
          <p:txBody>
            <a:bodyPr/>
            <a:lstStyle/>
            <a:p>
              <a:endParaRPr lang="en-US"/>
            </a:p>
          </p:txBody>
        </p:sp>
        <p:sp>
          <p:nvSpPr>
            <p:cNvPr id="5577" name="Rectangle 469"/>
            <p:cNvSpPr>
              <a:spLocks noChangeArrowheads="1"/>
            </p:cNvSpPr>
            <p:nvPr/>
          </p:nvSpPr>
          <p:spPr bwMode="auto">
            <a:xfrm>
              <a:off x="4254712" y="2091381"/>
              <a:ext cx="78434" cy="179567"/>
            </a:xfrm>
            <a:prstGeom prst="rect">
              <a:avLst/>
            </a:prstGeom>
            <a:solidFill>
              <a:srgbClr val="CAC27E"/>
            </a:solidFill>
            <a:ln w="6">
              <a:solidFill>
                <a:srgbClr val="D7D29E"/>
              </a:solidFill>
              <a:miter lim="800000"/>
              <a:headEnd/>
              <a:tailEnd/>
            </a:ln>
          </p:spPr>
          <p:txBody>
            <a:bodyPr/>
            <a:lstStyle/>
            <a:p>
              <a:endParaRPr lang="en-US"/>
            </a:p>
          </p:txBody>
        </p:sp>
        <p:sp>
          <p:nvSpPr>
            <p:cNvPr id="5578" name="Rectangle 470"/>
            <p:cNvSpPr>
              <a:spLocks noChangeArrowheads="1"/>
            </p:cNvSpPr>
            <p:nvPr/>
          </p:nvSpPr>
          <p:spPr bwMode="auto">
            <a:xfrm>
              <a:off x="4333147" y="1958778"/>
              <a:ext cx="78434" cy="312169"/>
            </a:xfrm>
            <a:prstGeom prst="rect">
              <a:avLst/>
            </a:prstGeom>
            <a:solidFill>
              <a:srgbClr val="CAC27E"/>
            </a:solidFill>
            <a:ln w="6">
              <a:solidFill>
                <a:srgbClr val="D7D29E"/>
              </a:solidFill>
              <a:miter lim="800000"/>
              <a:headEnd/>
              <a:tailEnd/>
            </a:ln>
          </p:spPr>
          <p:txBody>
            <a:bodyPr/>
            <a:lstStyle/>
            <a:p>
              <a:endParaRPr lang="en-US"/>
            </a:p>
          </p:txBody>
        </p:sp>
        <p:sp>
          <p:nvSpPr>
            <p:cNvPr id="5579" name="Rectangle 471"/>
            <p:cNvSpPr>
              <a:spLocks noChangeArrowheads="1"/>
            </p:cNvSpPr>
            <p:nvPr/>
          </p:nvSpPr>
          <p:spPr bwMode="auto">
            <a:xfrm>
              <a:off x="4411581" y="1801314"/>
              <a:ext cx="77490" cy="469634"/>
            </a:xfrm>
            <a:prstGeom prst="rect">
              <a:avLst/>
            </a:prstGeom>
            <a:solidFill>
              <a:srgbClr val="CAC27E"/>
            </a:solidFill>
            <a:ln w="6">
              <a:solidFill>
                <a:srgbClr val="D7D29E"/>
              </a:solidFill>
              <a:miter lim="800000"/>
              <a:headEnd/>
              <a:tailEnd/>
            </a:ln>
          </p:spPr>
          <p:txBody>
            <a:bodyPr/>
            <a:lstStyle/>
            <a:p>
              <a:endParaRPr lang="en-US"/>
            </a:p>
          </p:txBody>
        </p:sp>
        <p:sp>
          <p:nvSpPr>
            <p:cNvPr id="5580" name="Rectangle 472"/>
            <p:cNvSpPr>
              <a:spLocks noChangeArrowheads="1"/>
            </p:cNvSpPr>
            <p:nvPr/>
          </p:nvSpPr>
          <p:spPr bwMode="auto">
            <a:xfrm>
              <a:off x="4489071" y="1980879"/>
              <a:ext cx="76545" cy="290069"/>
            </a:xfrm>
            <a:prstGeom prst="rect">
              <a:avLst/>
            </a:prstGeom>
            <a:solidFill>
              <a:srgbClr val="CAC27E"/>
            </a:solidFill>
            <a:ln w="6">
              <a:solidFill>
                <a:srgbClr val="D7D29E"/>
              </a:solidFill>
              <a:miter lim="800000"/>
              <a:headEnd/>
              <a:tailEnd/>
            </a:ln>
          </p:spPr>
          <p:txBody>
            <a:bodyPr/>
            <a:lstStyle/>
            <a:p>
              <a:endParaRPr lang="en-US"/>
            </a:p>
          </p:txBody>
        </p:sp>
        <p:sp>
          <p:nvSpPr>
            <p:cNvPr id="5581" name="Rectangle 473"/>
            <p:cNvSpPr>
              <a:spLocks noChangeArrowheads="1"/>
            </p:cNvSpPr>
            <p:nvPr/>
          </p:nvSpPr>
          <p:spPr bwMode="auto">
            <a:xfrm>
              <a:off x="4565616" y="1870376"/>
              <a:ext cx="75599" cy="400571"/>
            </a:xfrm>
            <a:prstGeom prst="rect">
              <a:avLst/>
            </a:prstGeom>
            <a:solidFill>
              <a:srgbClr val="CAC27E"/>
            </a:solidFill>
            <a:ln w="6">
              <a:solidFill>
                <a:srgbClr val="D7D29E"/>
              </a:solidFill>
              <a:miter lim="800000"/>
              <a:headEnd/>
              <a:tailEnd/>
            </a:ln>
          </p:spPr>
          <p:txBody>
            <a:bodyPr/>
            <a:lstStyle/>
            <a:p>
              <a:endParaRPr lang="en-US"/>
            </a:p>
          </p:txBody>
        </p:sp>
        <p:sp>
          <p:nvSpPr>
            <p:cNvPr id="5582" name="Rectangle 474"/>
            <p:cNvSpPr>
              <a:spLocks noChangeArrowheads="1"/>
            </p:cNvSpPr>
            <p:nvPr/>
          </p:nvSpPr>
          <p:spPr bwMode="auto">
            <a:xfrm>
              <a:off x="4643106" y="1779213"/>
              <a:ext cx="78434" cy="491734"/>
            </a:xfrm>
            <a:prstGeom prst="rect">
              <a:avLst/>
            </a:prstGeom>
            <a:solidFill>
              <a:srgbClr val="CAC27E"/>
            </a:solidFill>
            <a:ln w="6">
              <a:solidFill>
                <a:srgbClr val="D7D29E"/>
              </a:solidFill>
              <a:miter lim="800000"/>
              <a:headEnd/>
              <a:tailEnd/>
            </a:ln>
          </p:spPr>
          <p:txBody>
            <a:bodyPr/>
            <a:lstStyle/>
            <a:p>
              <a:endParaRPr lang="en-US"/>
            </a:p>
          </p:txBody>
        </p:sp>
        <p:sp>
          <p:nvSpPr>
            <p:cNvPr id="5583" name="Rectangle 475"/>
            <p:cNvSpPr>
              <a:spLocks noChangeArrowheads="1"/>
            </p:cNvSpPr>
            <p:nvPr/>
          </p:nvSpPr>
          <p:spPr bwMode="auto">
            <a:xfrm>
              <a:off x="4721541" y="1688048"/>
              <a:ext cx="75599" cy="582899"/>
            </a:xfrm>
            <a:prstGeom prst="rect">
              <a:avLst/>
            </a:prstGeom>
            <a:solidFill>
              <a:srgbClr val="CAC27E"/>
            </a:solidFill>
            <a:ln w="6">
              <a:solidFill>
                <a:srgbClr val="D7D29E"/>
              </a:solidFill>
              <a:miter lim="800000"/>
              <a:headEnd/>
              <a:tailEnd/>
            </a:ln>
          </p:spPr>
          <p:txBody>
            <a:bodyPr/>
            <a:lstStyle/>
            <a:p>
              <a:endParaRPr lang="en-US"/>
            </a:p>
          </p:txBody>
        </p:sp>
        <p:sp>
          <p:nvSpPr>
            <p:cNvPr id="5584" name="Rectangle 476"/>
            <p:cNvSpPr>
              <a:spLocks noChangeArrowheads="1"/>
            </p:cNvSpPr>
            <p:nvPr/>
          </p:nvSpPr>
          <p:spPr bwMode="auto">
            <a:xfrm>
              <a:off x="4799030" y="1958778"/>
              <a:ext cx="78434" cy="312169"/>
            </a:xfrm>
            <a:prstGeom prst="rect">
              <a:avLst/>
            </a:prstGeom>
            <a:solidFill>
              <a:srgbClr val="CAC27E"/>
            </a:solidFill>
            <a:ln w="6">
              <a:solidFill>
                <a:srgbClr val="D7D29E"/>
              </a:solidFill>
              <a:miter lim="800000"/>
              <a:headEnd/>
              <a:tailEnd/>
            </a:ln>
          </p:spPr>
          <p:txBody>
            <a:bodyPr/>
            <a:lstStyle/>
            <a:p>
              <a:endParaRPr lang="en-US"/>
            </a:p>
          </p:txBody>
        </p:sp>
        <p:sp>
          <p:nvSpPr>
            <p:cNvPr id="5585" name="Rectangle 477"/>
            <p:cNvSpPr>
              <a:spLocks noChangeArrowheads="1"/>
            </p:cNvSpPr>
            <p:nvPr/>
          </p:nvSpPr>
          <p:spPr bwMode="auto">
            <a:xfrm>
              <a:off x="4877465" y="1618985"/>
              <a:ext cx="74655" cy="651962"/>
            </a:xfrm>
            <a:prstGeom prst="rect">
              <a:avLst/>
            </a:prstGeom>
            <a:solidFill>
              <a:srgbClr val="CAC27E"/>
            </a:solidFill>
            <a:ln w="6">
              <a:solidFill>
                <a:srgbClr val="D7D29E"/>
              </a:solidFill>
              <a:miter lim="800000"/>
              <a:headEnd/>
              <a:tailEnd/>
            </a:ln>
          </p:spPr>
          <p:txBody>
            <a:bodyPr/>
            <a:lstStyle/>
            <a:p>
              <a:endParaRPr lang="en-US"/>
            </a:p>
          </p:txBody>
        </p:sp>
        <p:sp>
          <p:nvSpPr>
            <p:cNvPr id="5586" name="Rectangle 478"/>
            <p:cNvSpPr>
              <a:spLocks noChangeArrowheads="1"/>
            </p:cNvSpPr>
            <p:nvPr/>
          </p:nvSpPr>
          <p:spPr bwMode="auto">
            <a:xfrm>
              <a:off x="4953065" y="1889715"/>
              <a:ext cx="78434" cy="381232"/>
            </a:xfrm>
            <a:prstGeom prst="rect">
              <a:avLst/>
            </a:prstGeom>
            <a:solidFill>
              <a:srgbClr val="CAC27E"/>
            </a:solidFill>
            <a:ln w="6">
              <a:solidFill>
                <a:srgbClr val="D7D29E"/>
              </a:solidFill>
              <a:miter lim="800000"/>
              <a:headEnd/>
              <a:tailEnd/>
            </a:ln>
          </p:spPr>
          <p:txBody>
            <a:bodyPr/>
            <a:lstStyle/>
            <a:p>
              <a:endParaRPr lang="en-US"/>
            </a:p>
          </p:txBody>
        </p:sp>
        <p:sp>
          <p:nvSpPr>
            <p:cNvPr id="5587" name="Rectangle 479"/>
            <p:cNvSpPr>
              <a:spLocks noChangeArrowheads="1"/>
            </p:cNvSpPr>
            <p:nvPr/>
          </p:nvSpPr>
          <p:spPr bwMode="auto">
            <a:xfrm>
              <a:off x="5031500" y="2049943"/>
              <a:ext cx="76545" cy="221004"/>
            </a:xfrm>
            <a:prstGeom prst="rect">
              <a:avLst/>
            </a:prstGeom>
            <a:solidFill>
              <a:srgbClr val="CAC27E"/>
            </a:solidFill>
            <a:ln w="6">
              <a:solidFill>
                <a:srgbClr val="D7D29E"/>
              </a:solidFill>
              <a:miter lim="800000"/>
              <a:headEnd/>
              <a:tailEnd/>
            </a:ln>
          </p:spPr>
          <p:txBody>
            <a:bodyPr/>
            <a:lstStyle/>
            <a:p>
              <a:endParaRPr lang="en-US"/>
            </a:p>
          </p:txBody>
        </p:sp>
        <p:sp>
          <p:nvSpPr>
            <p:cNvPr id="5588" name="Rectangle 480"/>
            <p:cNvSpPr>
              <a:spLocks noChangeArrowheads="1"/>
            </p:cNvSpPr>
            <p:nvPr/>
          </p:nvSpPr>
          <p:spPr bwMode="auto">
            <a:xfrm>
              <a:off x="5109935" y="1936678"/>
              <a:ext cx="77490" cy="334270"/>
            </a:xfrm>
            <a:prstGeom prst="rect">
              <a:avLst/>
            </a:prstGeom>
            <a:solidFill>
              <a:srgbClr val="CAC27E"/>
            </a:solidFill>
            <a:ln w="6">
              <a:solidFill>
                <a:srgbClr val="D7D29E"/>
              </a:solidFill>
              <a:miter lim="800000"/>
              <a:headEnd/>
              <a:tailEnd/>
            </a:ln>
          </p:spPr>
          <p:txBody>
            <a:bodyPr/>
            <a:lstStyle/>
            <a:p>
              <a:endParaRPr lang="en-US"/>
            </a:p>
          </p:txBody>
        </p:sp>
        <p:sp>
          <p:nvSpPr>
            <p:cNvPr id="5589" name="Rectangle 481"/>
            <p:cNvSpPr>
              <a:spLocks noChangeArrowheads="1"/>
            </p:cNvSpPr>
            <p:nvPr/>
          </p:nvSpPr>
          <p:spPr bwMode="auto">
            <a:xfrm>
              <a:off x="5187424" y="1820651"/>
              <a:ext cx="76545" cy="450297"/>
            </a:xfrm>
            <a:prstGeom prst="rect">
              <a:avLst/>
            </a:prstGeom>
            <a:solidFill>
              <a:srgbClr val="CAC27E"/>
            </a:solidFill>
            <a:ln w="6">
              <a:solidFill>
                <a:srgbClr val="D7D29E"/>
              </a:solidFill>
              <a:miter lim="800000"/>
              <a:headEnd/>
              <a:tailEnd/>
            </a:ln>
          </p:spPr>
          <p:txBody>
            <a:bodyPr/>
            <a:lstStyle/>
            <a:p>
              <a:endParaRPr lang="en-US"/>
            </a:p>
          </p:txBody>
        </p:sp>
        <p:sp>
          <p:nvSpPr>
            <p:cNvPr id="5590" name="Rectangle 482"/>
            <p:cNvSpPr>
              <a:spLocks noChangeArrowheads="1"/>
            </p:cNvSpPr>
            <p:nvPr/>
          </p:nvSpPr>
          <p:spPr bwMode="auto">
            <a:xfrm>
              <a:off x="5265859" y="1936678"/>
              <a:ext cx="77490" cy="334270"/>
            </a:xfrm>
            <a:prstGeom prst="rect">
              <a:avLst/>
            </a:prstGeom>
            <a:solidFill>
              <a:srgbClr val="CAC27E"/>
            </a:solidFill>
            <a:ln w="6">
              <a:solidFill>
                <a:srgbClr val="D7D29E"/>
              </a:solidFill>
              <a:miter lim="800000"/>
              <a:headEnd/>
              <a:tailEnd/>
            </a:ln>
          </p:spPr>
          <p:txBody>
            <a:bodyPr/>
            <a:lstStyle/>
            <a:p>
              <a:endParaRPr lang="en-US"/>
            </a:p>
          </p:txBody>
        </p:sp>
        <p:sp>
          <p:nvSpPr>
            <p:cNvPr id="5591" name="Rectangle 483"/>
            <p:cNvSpPr>
              <a:spLocks noChangeArrowheads="1"/>
            </p:cNvSpPr>
            <p:nvPr/>
          </p:nvSpPr>
          <p:spPr bwMode="auto">
            <a:xfrm>
              <a:off x="5343349" y="2002979"/>
              <a:ext cx="74655" cy="267968"/>
            </a:xfrm>
            <a:prstGeom prst="rect">
              <a:avLst/>
            </a:prstGeom>
            <a:solidFill>
              <a:srgbClr val="CAC27E"/>
            </a:solidFill>
            <a:ln w="6">
              <a:solidFill>
                <a:srgbClr val="D7D29E"/>
              </a:solidFill>
              <a:miter lim="800000"/>
              <a:headEnd/>
              <a:tailEnd/>
            </a:ln>
          </p:spPr>
          <p:txBody>
            <a:bodyPr/>
            <a:lstStyle/>
            <a:p>
              <a:endParaRPr lang="en-US"/>
            </a:p>
          </p:txBody>
        </p:sp>
        <p:sp>
          <p:nvSpPr>
            <p:cNvPr id="5592" name="Rectangle 484"/>
            <p:cNvSpPr>
              <a:spLocks noChangeArrowheads="1"/>
            </p:cNvSpPr>
            <p:nvPr/>
          </p:nvSpPr>
          <p:spPr bwMode="auto">
            <a:xfrm>
              <a:off x="5419894" y="2091381"/>
              <a:ext cx="77490" cy="179567"/>
            </a:xfrm>
            <a:prstGeom prst="rect">
              <a:avLst/>
            </a:prstGeom>
            <a:solidFill>
              <a:srgbClr val="CAC27E"/>
            </a:solidFill>
            <a:ln w="6">
              <a:solidFill>
                <a:srgbClr val="D7D29E"/>
              </a:solidFill>
              <a:miter lim="800000"/>
              <a:headEnd/>
              <a:tailEnd/>
            </a:ln>
          </p:spPr>
          <p:txBody>
            <a:bodyPr/>
            <a:lstStyle/>
            <a:p>
              <a:endParaRPr lang="en-US"/>
            </a:p>
          </p:txBody>
        </p:sp>
        <p:sp>
          <p:nvSpPr>
            <p:cNvPr id="5593" name="Rectangle 485"/>
            <p:cNvSpPr>
              <a:spLocks noChangeArrowheads="1"/>
            </p:cNvSpPr>
            <p:nvPr/>
          </p:nvSpPr>
          <p:spPr bwMode="auto">
            <a:xfrm>
              <a:off x="5497384" y="2229508"/>
              <a:ext cx="76545" cy="41439"/>
            </a:xfrm>
            <a:prstGeom prst="rect">
              <a:avLst/>
            </a:prstGeom>
            <a:solidFill>
              <a:srgbClr val="CAC27E"/>
            </a:solidFill>
            <a:ln w="6">
              <a:solidFill>
                <a:srgbClr val="D7D29E"/>
              </a:solidFill>
              <a:miter lim="800000"/>
              <a:headEnd/>
              <a:tailEnd/>
            </a:ln>
          </p:spPr>
          <p:txBody>
            <a:bodyPr/>
            <a:lstStyle/>
            <a:p>
              <a:endParaRPr lang="en-US"/>
            </a:p>
          </p:txBody>
        </p:sp>
        <p:sp>
          <p:nvSpPr>
            <p:cNvPr id="5594" name="Rectangle 486"/>
            <p:cNvSpPr>
              <a:spLocks noChangeArrowheads="1"/>
            </p:cNvSpPr>
            <p:nvPr/>
          </p:nvSpPr>
          <p:spPr bwMode="auto">
            <a:xfrm>
              <a:off x="5731743" y="2251609"/>
              <a:ext cx="78434" cy="19339"/>
            </a:xfrm>
            <a:prstGeom prst="rect">
              <a:avLst/>
            </a:prstGeom>
            <a:solidFill>
              <a:srgbClr val="CAC27E"/>
            </a:solidFill>
            <a:ln w="6">
              <a:solidFill>
                <a:srgbClr val="D7D29E"/>
              </a:solidFill>
              <a:miter lim="800000"/>
              <a:headEnd/>
              <a:tailEnd/>
            </a:ln>
          </p:spPr>
          <p:txBody>
            <a:bodyPr/>
            <a:lstStyle/>
            <a:p>
              <a:endParaRPr lang="en-US"/>
            </a:p>
          </p:txBody>
        </p:sp>
        <p:sp>
          <p:nvSpPr>
            <p:cNvPr id="5595" name="Freeform 487"/>
            <p:cNvSpPr>
              <a:spLocks/>
            </p:cNvSpPr>
            <p:nvPr/>
          </p:nvSpPr>
          <p:spPr bwMode="auto">
            <a:xfrm>
              <a:off x="3664088" y="1831701"/>
              <a:ext cx="2347374" cy="439247"/>
            </a:xfrm>
            <a:custGeom>
              <a:avLst/>
              <a:gdLst>
                <a:gd name="T0" fmla="*/ 2147483647 w 1294"/>
                <a:gd name="T1" fmla="*/ 2147483647 h 83"/>
                <a:gd name="T2" fmla="*/ 2147483647 w 1294"/>
                <a:gd name="T3" fmla="*/ 2147483647 h 83"/>
                <a:gd name="T4" fmla="*/ 2147483647 w 1294"/>
                <a:gd name="T5" fmla="*/ 2147483647 h 83"/>
                <a:gd name="T6" fmla="*/ 2147483647 w 1294"/>
                <a:gd name="T7" fmla="*/ 2147483647 h 83"/>
                <a:gd name="T8" fmla="*/ 2147483647 w 1294"/>
                <a:gd name="T9" fmla="*/ 2147483647 h 83"/>
                <a:gd name="T10" fmla="*/ 2147483647 w 1294"/>
                <a:gd name="T11" fmla="*/ 2147483647 h 83"/>
                <a:gd name="T12" fmla="*/ 2147483647 w 1294"/>
                <a:gd name="T13" fmla="*/ 2147483647 h 83"/>
                <a:gd name="T14" fmla="*/ 2147483647 w 1294"/>
                <a:gd name="T15" fmla="*/ 2147483647 h 83"/>
                <a:gd name="T16" fmla="*/ 2147483647 w 1294"/>
                <a:gd name="T17" fmla="*/ 2147483647 h 83"/>
                <a:gd name="T18" fmla="*/ 2147483647 w 1294"/>
                <a:gd name="T19" fmla="*/ 2147483647 h 83"/>
                <a:gd name="T20" fmla="*/ 2147483647 w 1294"/>
                <a:gd name="T21" fmla="*/ 2147483647 h 83"/>
                <a:gd name="T22" fmla="*/ 2147483647 w 1294"/>
                <a:gd name="T23" fmla="*/ 2147483647 h 83"/>
                <a:gd name="T24" fmla="*/ 2147483647 w 1294"/>
                <a:gd name="T25" fmla="*/ 2147483647 h 83"/>
                <a:gd name="T26" fmla="*/ 2147483647 w 1294"/>
                <a:gd name="T27" fmla="*/ 2147483647 h 83"/>
                <a:gd name="T28" fmla="*/ 2147483647 w 1294"/>
                <a:gd name="T29" fmla="*/ 2147483647 h 83"/>
                <a:gd name="T30" fmla="*/ 2147483647 w 1294"/>
                <a:gd name="T31" fmla="*/ 2147483647 h 83"/>
                <a:gd name="T32" fmla="*/ 2147483647 w 1294"/>
                <a:gd name="T33" fmla="*/ 2147483647 h 83"/>
                <a:gd name="T34" fmla="*/ 2147483647 w 1294"/>
                <a:gd name="T35" fmla="*/ 2147483647 h 83"/>
                <a:gd name="T36" fmla="*/ 2147483647 w 1294"/>
                <a:gd name="T37" fmla="*/ 2147483647 h 83"/>
                <a:gd name="T38" fmla="*/ 2147483647 w 1294"/>
                <a:gd name="T39" fmla="*/ 2147483647 h 83"/>
                <a:gd name="T40" fmla="*/ 2147483647 w 1294"/>
                <a:gd name="T41" fmla="*/ 2147483647 h 83"/>
                <a:gd name="T42" fmla="*/ 2147483647 w 1294"/>
                <a:gd name="T43" fmla="*/ 2147483647 h 83"/>
                <a:gd name="T44" fmla="*/ 2147483647 w 1294"/>
                <a:gd name="T45" fmla="*/ 2147483647 h 83"/>
                <a:gd name="T46" fmla="*/ 2147483647 w 1294"/>
                <a:gd name="T47" fmla="*/ 0 h 83"/>
                <a:gd name="T48" fmla="*/ 2147483647 w 1294"/>
                <a:gd name="T49" fmla="*/ 0 h 83"/>
                <a:gd name="T50" fmla="*/ 2147483647 w 1294"/>
                <a:gd name="T51" fmla="*/ 0 h 83"/>
                <a:gd name="T52" fmla="*/ 2147483647 w 1294"/>
                <a:gd name="T53" fmla="*/ 2147483647 h 83"/>
                <a:gd name="T54" fmla="*/ 2147483647 w 1294"/>
                <a:gd name="T55" fmla="*/ 2147483647 h 83"/>
                <a:gd name="T56" fmla="*/ 2147483647 w 1294"/>
                <a:gd name="T57" fmla="*/ 2147483647 h 83"/>
                <a:gd name="T58" fmla="*/ 2147483647 w 1294"/>
                <a:gd name="T59" fmla="*/ 2147483647 h 83"/>
                <a:gd name="T60" fmla="*/ 2147483647 w 1294"/>
                <a:gd name="T61" fmla="*/ 2147483647 h 83"/>
                <a:gd name="T62" fmla="*/ 2147483647 w 1294"/>
                <a:gd name="T63" fmla="*/ 2147483647 h 83"/>
                <a:gd name="T64" fmla="*/ 2147483647 w 1294"/>
                <a:gd name="T65" fmla="*/ 2147483647 h 83"/>
                <a:gd name="T66" fmla="*/ 2147483647 w 1294"/>
                <a:gd name="T67" fmla="*/ 2147483647 h 83"/>
                <a:gd name="T68" fmla="*/ 2147483647 w 1294"/>
                <a:gd name="T69" fmla="*/ 2147483647 h 83"/>
                <a:gd name="T70" fmla="*/ 2147483647 w 1294"/>
                <a:gd name="T71" fmla="*/ 2147483647 h 83"/>
                <a:gd name="T72" fmla="*/ 2147483647 w 1294"/>
                <a:gd name="T73" fmla="*/ 2147483647 h 83"/>
                <a:gd name="T74" fmla="*/ 2147483647 w 1294"/>
                <a:gd name="T75" fmla="*/ 2147483647 h 83"/>
                <a:gd name="T76" fmla="*/ 2147483647 w 1294"/>
                <a:gd name="T77" fmla="*/ 2147483647 h 83"/>
                <a:gd name="T78" fmla="*/ 2147483647 w 1294"/>
                <a:gd name="T79" fmla="*/ 2147483647 h 83"/>
                <a:gd name="T80" fmla="*/ 2147483647 w 1294"/>
                <a:gd name="T81" fmla="*/ 2147483647 h 83"/>
                <a:gd name="T82" fmla="*/ 2147483647 w 1294"/>
                <a:gd name="T83" fmla="*/ 2147483647 h 83"/>
                <a:gd name="T84" fmla="*/ 2147483647 w 1294"/>
                <a:gd name="T85" fmla="*/ 2147483647 h 83"/>
                <a:gd name="T86" fmla="*/ 2147483647 w 1294"/>
                <a:gd name="T87" fmla="*/ 2147483647 h 83"/>
                <a:gd name="T88" fmla="*/ 2147483647 w 1294"/>
                <a:gd name="T89" fmla="*/ 2147483647 h 83"/>
                <a:gd name="T90" fmla="*/ 2147483647 w 1294"/>
                <a:gd name="T91" fmla="*/ 2147483647 h 83"/>
                <a:gd name="T92" fmla="*/ 2147483647 w 1294"/>
                <a:gd name="T93" fmla="*/ 2147483647 h 83"/>
                <a:gd name="T94" fmla="*/ 2147483647 w 1294"/>
                <a:gd name="T95" fmla="*/ 2147483647 h 83"/>
                <a:gd name="T96" fmla="*/ 2147483647 w 1294"/>
                <a:gd name="T97" fmla="*/ 2147483647 h 83"/>
                <a:gd name="T98" fmla="*/ 2147483647 w 1294"/>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94" h="83">
                  <a:moveTo>
                    <a:pt x="0" y="82"/>
                  </a:moveTo>
                  <a:lnTo>
                    <a:pt x="13" y="82"/>
                  </a:lnTo>
                  <a:lnTo>
                    <a:pt x="26" y="81"/>
                  </a:lnTo>
                  <a:lnTo>
                    <a:pt x="40" y="81"/>
                  </a:lnTo>
                  <a:lnTo>
                    <a:pt x="53" y="80"/>
                  </a:lnTo>
                  <a:lnTo>
                    <a:pt x="66" y="80"/>
                  </a:lnTo>
                  <a:lnTo>
                    <a:pt x="79" y="79"/>
                  </a:lnTo>
                  <a:lnTo>
                    <a:pt x="92" y="78"/>
                  </a:lnTo>
                  <a:lnTo>
                    <a:pt x="105" y="77"/>
                  </a:lnTo>
                  <a:lnTo>
                    <a:pt x="118" y="76"/>
                  </a:lnTo>
                  <a:lnTo>
                    <a:pt x="131" y="75"/>
                  </a:lnTo>
                  <a:lnTo>
                    <a:pt x="144" y="73"/>
                  </a:lnTo>
                  <a:lnTo>
                    <a:pt x="157" y="72"/>
                  </a:lnTo>
                  <a:lnTo>
                    <a:pt x="170" y="70"/>
                  </a:lnTo>
                  <a:lnTo>
                    <a:pt x="183" y="69"/>
                  </a:lnTo>
                  <a:lnTo>
                    <a:pt x="196" y="67"/>
                  </a:lnTo>
                  <a:lnTo>
                    <a:pt x="209" y="65"/>
                  </a:lnTo>
                  <a:lnTo>
                    <a:pt x="222" y="63"/>
                  </a:lnTo>
                  <a:lnTo>
                    <a:pt x="236" y="61"/>
                  </a:lnTo>
                  <a:lnTo>
                    <a:pt x="249" y="59"/>
                  </a:lnTo>
                  <a:lnTo>
                    <a:pt x="262" y="56"/>
                  </a:lnTo>
                  <a:lnTo>
                    <a:pt x="275" y="54"/>
                  </a:lnTo>
                  <a:lnTo>
                    <a:pt x="288" y="52"/>
                  </a:lnTo>
                  <a:lnTo>
                    <a:pt x="301" y="49"/>
                  </a:lnTo>
                  <a:lnTo>
                    <a:pt x="314" y="47"/>
                  </a:lnTo>
                  <a:lnTo>
                    <a:pt x="327" y="44"/>
                  </a:lnTo>
                  <a:lnTo>
                    <a:pt x="340" y="42"/>
                  </a:lnTo>
                  <a:lnTo>
                    <a:pt x="353" y="39"/>
                  </a:lnTo>
                  <a:lnTo>
                    <a:pt x="366" y="36"/>
                  </a:lnTo>
                  <a:lnTo>
                    <a:pt x="379" y="34"/>
                  </a:lnTo>
                  <a:lnTo>
                    <a:pt x="392" y="31"/>
                  </a:lnTo>
                  <a:lnTo>
                    <a:pt x="405" y="28"/>
                  </a:lnTo>
                  <a:lnTo>
                    <a:pt x="419" y="25"/>
                  </a:lnTo>
                  <a:lnTo>
                    <a:pt x="432" y="22"/>
                  </a:lnTo>
                  <a:lnTo>
                    <a:pt x="445" y="20"/>
                  </a:lnTo>
                  <a:lnTo>
                    <a:pt x="458" y="17"/>
                  </a:lnTo>
                  <a:lnTo>
                    <a:pt x="471" y="14"/>
                  </a:lnTo>
                  <a:lnTo>
                    <a:pt x="484" y="11"/>
                  </a:lnTo>
                  <a:lnTo>
                    <a:pt x="497" y="9"/>
                  </a:lnTo>
                  <a:lnTo>
                    <a:pt x="510" y="7"/>
                  </a:lnTo>
                  <a:lnTo>
                    <a:pt x="523" y="5"/>
                  </a:lnTo>
                  <a:lnTo>
                    <a:pt x="536" y="4"/>
                  </a:lnTo>
                  <a:lnTo>
                    <a:pt x="549" y="3"/>
                  </a:lnTo>
                  <a:lnTo>
                    <a:pt x="562" y="2"/>
                  </a:lnTo>
                  <a:lnTo>
                    <a:pt x="575" y="1"/>
                  </a:lnTo>
                  <a:lnTo>
                    <a:pt x="588" y="1"/>
                  </a:lnTo>
                  <a:lnTo>
                    <a:pt x="601" y="0"/>
                  </a:lnTo>
                  <a:lnTo>
                    <a:pt x="615" y="0"/>
                  </a:lnTo>
                  <a:lnTo>
                    <a:pt x="628" y="0"/>
                  </a:lnTo>
                  <a:lnTo>
                    <a:pt x="641" y="0"/>
                  </a:lnTo>
                  <a:lnTo>
                    <a:pt x="654" y="0"/>
                  </a:lnTo>
                  <a:lnTo>
                    <a:pt x="667" y="0"/>
                  </a:lnTo>
                  <a:lnTo>
                    <a:pt x="680" y="1"/>
                  </a:lnTo>
                  <a:lnTo>
                    <a:pt x="693" y="1"/>
                  </a:lnTo>
                  <a:lnTo>
                    <a:pt x="706" y="2"/>
                  </a:lnTo>
                  <a:lnTo>
                    <a:pt x="719" y="2"/>
                  </a:lnTo>
                  <a:lnTo>
                    <a:pt x="732" y="4"/>
                  </a:lnTo>
                  <a:lnTo>
                    <a:pt x="745" y="5"/>
                  </a:lnTo>
                  <a:lnTo>
                    <a:pt x="758" y="6"/>
                  </a:lnTo>
                  <a:lnTo>
                    <a:pt x="771" y="8"/>
                  </a:lnTo>
                  <a:lnTo>
                    <a:pt x="784" y="10"/>
                  </a:lnTo>
                  <a:lnTo>
                    <a:pt x="797" y="12"/>
                  </a:lnTo>
                  <a:lnTo>
                    <a:pt x="811" y="15"/>
                  </a:lnTo>
                  <a:lnTo>
                    <a:pt x="824" y="17"/>
                  </a:lnTo>
                  <a:lnTo>
                    <a:pt x="837" y="20"/>
                  </a:lnTo>
                  <a:lnTo>
                    <a:pt x="850" y="23"/>
                  </a:lnTo>
                  <a:lnTo>
                    <a:pt x="863" y="25"/>
                  </a:lnTo>
                  <a:lnTo>
                    <a:pt x="876" y="28"/>
                  </a:lnTo>
                  <a:lnTo>
                    <a:pt x="889" y="31"/>
                  </a:lnTo>
                  <a:lnTo>
                    <a:pt x="902" y="34"/>
                  </a:lnTo>
                  <a:lnTo>
                    <a:pt x="915" y="37"/>
                  </a:lnTo>
                  <a:lnTo>
                    <a:pt x="928" y="40"/>
                  </a:lnTo>
                  <a:lnTo>
                    <a:pt x="941" y="42"/>
                  </a:lnTo>
                  <a:lnTo>
                    <a:pt x="954" y="45"/>
                  </a:lnTo>
                  <a:lnTo>
                    <a:pt x="967" y="47"/>
                  </a:lnTo>
                  <a:lnTo>
                    <a:pt x="980" y="49"/>
                  </a:lnTo>
                  <a:lnTo>
                    <a:pt x="994" y="51"/>
                  </a:lnTo>
                  <a:lnTo>
                    <a:pt x="1007" y="54"/>
                  </a:lnTo>
                  <a:lnTo>
                    <a:pt x="1020" y="56"/>
                  </a:lnTo>
                  <a:lnTo>
                    <a:pt x="1033" y="58"/>
                  </a:lnTo>
                  <a:lnTo>
                    <a:pt x="1046" y="61"/>
                  </a:lnTo>
                  <a:lnTo>
                    <a:pt x="1059" y="63"/>
                  </a:lnTo>
                  <a:lnTo>
                    <a:pt x="1072" y="66"/>
                  </a:lnTo>
                  <a:lnTo>
                    <a:pt x="1085" y="68"/>
                  </a:lnTo>
                  <a:lnTo>
                    <a:pt x="1098" y="70"/>
                  </a:lnTo>
                  <a:lnTo>
                    <a:pt x="1111" y="72"/>
                  </a:lnTo>
                  <a:lnTo>
                    <a:pt x="1124" y="74"/>
                  </a:lnTo>
                  <a:lnTo>
                    <a:pt x="1137" y="76"/>
                  </a:lnTo>
                  <a:lnTo>
                    <a:pt x="1150" y="77"/>
                  </a:lnTo>
                  <a:lnTo>
                    <a:pt x="1163" y="78"/>
                  </a:lnTo>
                  <a:lnTo>
                    <a:pt x="1177" y="79"/>
                  </a:lnTo>
                  <a:lnTo>
                    <a:pt x="1190" y="80"/>
                  </a:lnTo>
                  <a:lnTo>
                    <a:pt x="1203" y="81"/>
                  </a:lnTo>
                  <a:lnTo>
                    <a:pt x="1216" y="81"/>
                  </a:lnTo>
                  <a:lnTo>
                    <a:pt x="1229" y="82"/>
                  </a:lnTo>
                  <a:lnTo>
                    <a:pt x="1242" y="82"/>
                  </a:lnTo>
                  <a:lnTo>
                    <a:pt x="1255" y="83"/>
                  </a:lnTo>
                  <a:lnTo>
                    <a:pt x="1268" y="83"/>
                  </a:lnTo>
                  <a:lnTo>
                    <a:pt x="1281" y="83"/>
                  </a:lnTo>
                  <a:lnTo>
                    <a:pt x="1294" y="83"/>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6" name="Line 488"/>
            <p:cNvSpPr>
              <a:spLocks noChangeShapeType="1"/>
            </p:cNvSpPr>
            <p:nvPr/>
          </p:nvSpPr>
          <p:spPr bwMode="auto">
            <a:xfrm>
              <a:off x="3664088" y="226542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97" name="Line 489"/>
            <p:cNvSpPr>
              <a:spLocks noChangeShapeType="1"/>
            </p:cNvSpPr>
            <p:nvPr/>
          </p:nvSpPr>
          <p:spPr bwMode="auto">
            <a:xfrm>
              <a:off x="3687713" y="226542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98" name="Line 490"/>
            <p:cNvSpPr>
              <a:spLocks noChangeShapeType="1"/>
            </p:cNvSpPr>
            <p:nvPr/>
          </p:nvSpPr>
          <p:spPr bwMode="auto">
            <a:xfrm>
              <a:off x="3711338" y="2262659"/>
              <a:ext cx="945"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99" name="Line 491"/>
            <p:cNvSpPr>
              <a:spLocks noChangeShapeType="1"/>
            </p:cNvSpPr>
            <p:nvPr/>
          </p:nvSpPr>
          <p:spPr bwMode="auto">
            <a:xfrm>
              <a:off x="3735908" y="2262659"/>
              <a:ext cx="1890"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0" name="Line 492"/>
            <p:cNvSpPr>
              <a:spLocks noChangeShapeType="1"/>
            </p:cNvSpPr>
            <p:nvPr/>
          </p:nvSpPr>
          <p:spPr bwMode="auto">
            <a:xfrm>
              <a:off x="3759532" y="2257134"/>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1" name="Line 493"/>
            <p:cNvSpPr>
              <a:spLocks noChangeShapeType="1"/>
            </p:cNvSpPr>
            <p:nvPr/>
          </p:nvSpPr>
          <p:spPr bwMode="auto">
            <a:xfrm>
              <a:off x="3783157" y="2257134"/>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 name="Line 494"/>
            <p:cNvSpPr>
              <a:spLocks noChangeShapeType="1"/>
            </p:cNvSpPr>
            <p:nvPr/>
          </p:nvSpPr>
          <p:spPr bwMode="auto">
            <a:xfrm>
              <a:off x="3806783" y="2251609"/>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3" name="Line 495"/>
            <p:cNvSpPr>
              <a:spLocks noChangeShapeType="1"/>
            </p:cNvSpPr>
            <p:nvPr/>
          </p:nvSpPr>
          <p:spPr bwMode="auto">
            <a:xfrm>
              <a:off x="3830407" y="224608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4" name="Line 496"/>
            <p:cNvSpPr>
              <a:spLocks noChangeShapeType="1"/>
            </p:cNvSpPr>
            <p:nvPr/>
          </p:nvSpPr>
          <p:spPr bwMode="auto">
            <a:xfrm>
              <a:off x="3854032" y="224055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5" name="Line 497"/>
            <p:cNvSpPr>
              <a:spLocks noChangeShapeType="1"/>
            </p:cNvSpPr>
            <p:nvPr/>
          </p:nvSpPr>
          <p:spPr bwMode="auto">
            <a:xfrm>
              <a:off x="3877658" y="223503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6" name="Line 498"/>
            <p:cNvSpPr>
              <a:spLocks noChangeShapeType="1"/>
            </p:cNvSpPr>
            <p:nvPr/>
          </p:nvSpPr>
          <p:spPr bwMode="auto">
            <a:xfrm>
              <a:off x="3901283" y="222950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7" name="Line 499"/>
            <p:cNvSpPr>
              <a:spLocks noChangeShapeType="1"/>
            </p:cNvSpPr>
            <p:nvPr/>
          </p:nvSpPr>
          <p:spPr bwMode="auto">
            <a:xfrm>
              <a:off x="3924907" y="221845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8" name="Line 500"/>
            <p:cNvSpPr>
              <a:spLocks noChangeShapeType="1"/>
            </p:cNvSpPr>
            <p:nvPr/>
          </p:nvSpPr>
          <p:spPr bwMode="auto">
            <a:xfrm>
              <a:off x="3948533" y="221293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9" name="Line 501"/>
            <p:cNvSpPr>
              <a:spLocks noChangeShapeType="1"/>
            </p:cNvSpPr>
            <p:nvPr/>
          </p:nvSpPr>
          <p:spPr bwMode="auto">
            <a:xfrm>
              <a:off x="3972157" y="220188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10" name="Line 502"/>
            <p:cNvSpPr>
              <a:spLocks noChangeShapeType="1"/>
            </p:cNvSpPr>
            <p:nvPr/>
          </p:nvSpPr>
          <p:spPr bwMode="auto">
            <a:xfrm>
              <a:off x="3995783" y="2199121"/>
              <a:ext cx="1890"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11" name="Line 503"/>
            <p:cNvSpPr>
              <a:spLocks noChangeShapeType="1"/>
            </p:cNvSpPr>
            <p:nvPr/>
          </p:nvSpPr>
          <p:spPr bwMode="auto">
            <a:xfrm>
              <a:off x="4019407" y="218807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12" name="Line 504"/>
            <p:cNvSpPr>
              <a:spLocks noChangeShapeType="1"/>
            </p:cNvSpPr>
            <p:nvPr/>
          </p:nvSpPr>
          <p:spPr bwMode="auto">
            <a:xfrm>
              <a:off x="4043032" y="217702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13" name="Line 505"/>
            <p:cNvSpPr>
              <a:spLocks noChangeShapeType="1"/>
            </p:cNvSpPr>
            <p:nvPr/>
          </p:nvSpPr>
          <p:spPr bwMode="auto">
            <a:xfrm>
              <a:off x="4066657" y="216597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14" name="Line 506"/>
            <p:cNvSpPr>
              <a:spLocks noChangeShapeType="1"/>
            </p:cNvSpPr>
            <p:nvPr/>
          </p:nvSpPr>
          <p:spPr bwMode="auto">
            <a:xfrm>
              <a:off x="4092173" y="215492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15" name="Line 507"/>
            <p:cNvSpPr>
              <a:spLocks noChangeShapeType="1"/>
            </p:cNvSpPr>
            <p:nvPr/>
          </p:nvSpPr>
          <p:spPr bwMode="auto">
            <a:xfrm>
              <a:off x="4115796" y="214387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16" name="Line 508"/>
            <p:cNvSpPr>
              <a:spLocks noChangeShapeType="1"/>
            </p:cNvSpPr>
            <p:nvPr/>
          </p:nvSpPr>
          <p:spPr bwMode="auto">
            <a:xfrm>
              <a:off x="4139422" y="2130056"/>
              <a:ext cx="945"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17" name="Line 509"/>
            <p:cNvSpPr>
              <a:spLocks noChangeShapeType="1"/>
            </p:cNvSpPr>
            <p:nvPr/>
          </p:nvSpPr>
          <p:spPr bwMode="auto">
            <a:xfrm>
              <a:off x="4163047" y="2119006"/>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18" name="Line 510"/>
            <p:cNvSpPr>
              <a:spLocks noChangeShapeType="1"/>
            </p:cNvSpPr>
            <p:nvPr/>
          </p:nvSpPr>
          <p:spPr bwMode="auto">
            <a:xfrm>
              <a:off x="4185727" y="2107956"/>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19" name="Line 511"/>
            <p:cNvSpPr>
              <a:spLocks noChangeShapeType="1"/>
            </p:cNvSpPr>
            <p:nvPr/>
          </p:nvSpPr>
          <p:spPr bwMode="auto">
            <a:xfrm>
              <a:off x="4209352" y="209138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20" name="Line 512"/>
            <p:cNvSpPr>
              <a:spLocks noChangeShapeType="1"/>
            </p:cNvSpPr>
            <p:nvPr/>
          </p:nvSpPr>
          <p:spPr bwMode="auto">
            <a:xfrm>
              <a:off x="4232976" y="208033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21" name="Line 513"/>
            <p:cNvSpPr>
              <a:spLocks noChangeShapeType="1"/>
            </p:cNvSpPr>
            <p:nvPr/>
          </p:nvSpPr>
          <p:spPr bwMode="auto">
            <a:xfrm>
              <a:off x="4256602" y="2066518"/>
              <a:ext cx="1890"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22" name="Line 514"/>
            <p:cNvSpPr>
              <a:spLocks noChangeShapeType="1"/>
            </p:cNvSpPr>
            <p:nvPr/>
          </p:nvSpPr>
          <p:spPr bwMode="auto">
            <a:xfrm>
              <a:off x="4280227" y="205546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23" name="Line 515"/>
            <p:cNvSpPr>
              <a:spLocks noChangeShapeType="1"/>
            </p:cNvSpPr>
            <p:nvPr/>
          </p:nvSpPr>
          <p:spPr bwMode="auto">
            <a:xfrm>
              <a:off x="4303851" y="203889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24" name="Line 516"/>
            <p:cNvSpPr>
              <a:spLocks noChangeShapeType="1"/>
            </p:cNvSpPr>
            <p:nvPr/>
          </p:nvSpPr>
          <p:spPr bwMode="auto">
            <a:xfrm>
              <a:off x="4327476" y="202231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25" name="Line 517"/>
            <p:cNvSpPr>
              <a:spLocks noChangeShapeType="1"/>
            </p:cNvSpPr>
            <p:nvPr/>
          </p:nvSpPr>
          <p:spPr bwMode="auto">
            <a:xfrm>
              <a:off x="4351102" y="201126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26" name="Line 518"/>
            <p:cNvSpPr>
              <a:spLocks noChangeShapeType="1"/>
            </p:cNvSpPr>
            <p:nvPr/>
          </p:nvSpPr>
          <p:spPr bwMode="auto">
            <a:xfrm>
              <a:off x="4374726" y="1997454"/>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27" name="Line 519"/>
            <p:cNvSpPr>
              <a:spLocks noChangeShapeType="1"/>
            </p:cNvSpPr>
            <p:nvPr/>
          </p:nvSpPr>
          <p:spPr bwMode="auto">
            <a:xfrm>
              <a:off x="4398351" y="1980879"/>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28" name="Line 520"/>
            <p:cNvSpPr>
              <a:spLocks noChangeShapeType="1"/>
            </p:cNvSpPr>
            <p:nvPr/>
          </p:nvSpPr>
          <p:spPr bwMode="auto">
            <a:xfrm>
              <a:off x="4423867" y="196430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29" name="Line 521"/>
            <p:cNvSpPr>
              <a:spLocks noChangeShapeType="1"/>
            </p:cNvSpPr>
            <p:nvPr/>
          </p:nvSpPr>
          <p:spPr bwMode="auto">
            <a:xfrm>
              <a:off x="4447491" y="194772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0" name="Line 522"/>
            <p:cNvSpPr>
              <a:spLocks noChangeShapeType="1"/>
            </p:cNvSpPr>
            <p:nvPr/>
          </p:nvSpPr>
          <p:spPr bwMode="auto">
            <a:xfrm>
              <a:off x="4471116" y="193667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1" name="Line 523"/>
            <p:cNvSpPr>
              <a:spLocks noChangeShapeType="1"/>
            </p:cNvSpPr>
            <p:nvPr/>
          </p:nvSpPr>
          <p:spPr bwMode="auto">
            <a:xfrm>
              <a:off x="4494742" y="1922866"/>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 name="Line 524"/>
            <p:cNvSpPr>
              <a:spLocks noChangeShapeType="1"/>
            </p:cNvSpPr>
            <p:nvPr/>
          </p:nvSpPr>
          <p:spPr bwMode="auto">
            <a:xfrm>
              <a:off x="4518366" y="190629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 name="Line 525"/>
            <p:cNvSpPr>
              <a:spLocks noChangeShapeType="1"/>
            </p:cNvSpPr>
            <p:nvPr/>
          </p:nvSpPr>
          <p:spPr bwMode="auto">
            <a:xfrm>
              <a:off x="4541991" y="188971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 name="Line 526"/>
            <p:cNvSpPr>
              <a:spLocks noChangeShapeType="1"/>
            </p:cNvSpPr>
            <p:nvPr/>
          </p:nvSpPr>
          <p:spPr bwMode="auto">
            <a:xfrm>
              <a:off x="4565616" y="187866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 name="Line 527"/>
            <p:cNvSpPr>
              <a:spLocks noChangeShapeType="1"/>
            </p:cNvSpPr>
            <p:nvPr/>
          </p:nvSpPr>
          <p:spPr bwMode="auto">
            <a:xfrm>
              <a:off x="4589241" y="1870376"/>
              <a:ext cx="1890"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 name="Line 528"/>
            <p:cNvSpPr>
              <a:spLocks noChangeShapeType="1"/>
            </p:cNvSpPr>
            <p:nvPr/>
          </p:nvSpPr>
          <p:spPr bwMode="auto">
            <a:xfrm>
              <a:off x="4612866" y="1859326"/>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 name="Line 529"/>
            <p:cNvSpPr>
              <a:spLocks noChangeShapeType="1"/>
            </p:cNvSpPr>
            <p:nvPr/>
          </p:nvSpPr>
          <p:spPr bwMode="auto">
            <a:xfrm>
              <a:off x="4636491" y="1853801"/>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8" name="Line 530"/>
            <p:cNvSpPr>
              <a:spLocks noChangeShapeType="1"/>
            </p:cNvSpPr>
            <p:nvPr/>
          </p:nvSpPr>
          <p:spPr bwMode="auto">
            <a:xfrm>
              <a:off x="4660115" y="1848276"/>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 name="Line 531"/>
            <p:cNvSpPr>
              <a:spLocks noChangeShapeType="1"/>
            </p:cNvSpPr>
            <p:nvPr/>
          </p:nvSpPr>
          <p:spPr bwMode="auto">
            <a:xfrm>
              <a:off x="4682796" y="184275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0" name="Line 532"/>
            <p:cNvSpPr>
              <a:spLocks noChangeShapeType="1"/>
            </p:cNvSpPr>
            <p:nvPr/>
          </p:nvSpPr>
          <p:spPr bwMode="auto">
            <a:xfrm>
              <a:off x="4706420" y="1837226"/>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1" name="Line 533"/>
            <p:cNvSpPr>
              <a:spLocks noChangeShapeType="1"/>
            </p:cNvSpPr>
            <p:nvPr/>
          </p:nvSpPr>
          <p:spPr bwMode="auto">
            <a:xfrm>
              <a:off x="4730045" y="1837226"/>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2" name="Line 534"/>
            <p:cNvSpPr>
              <a:spLocks noChangeShapeType="1"/>
            </p:cNvSpPr>
            <p:nvPr/>
          </p:nvSpPr>
          <p:spPr bwMode="auto">
            <a:xfrm>
              <a:off x="4753671" y="183170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3" name="Line 535"/>
            <p:cNvSpPr>
              <a:spLocks noChangeShapeType="1"/>
            </p:cNvSpPr>
            <p:nvPr/>
          </p:nvSpPr>
          <p:spPr bwMode="auto">
            <a:xfrm>
              <a:off x="4779185" y="183170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4" name="Line 536"/>
            <p:cNvSpPr>
              <a:spLocks noChangeShapeType="1"/>
            </p:cNvSpPr>
            <p:nvPr/>
          </p:nvSpPr>
          <p:spPr bwMode="auto">
            <a:xfrm>
              <a:off x="4802810" y="183170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5" name="Line 537"/>
            <p:cNvSpPr>
              <a:spLocks noChangeShapeType="1"/>
            </p:cNvSpPr>
            <p:nvPr/>
          </p:nvSpPr>
          <p:spPr bwMode="auto">
            <a:xfrm>
              <a:off x="4826435" y="183170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6" name="Line 538"/>
            <p:cNvSpPr>
              <a:spLocks noChangeShapeType="1"/>
            </p:cNvSpPr>
            <p:nvPr/>
          </p:nvSpPr>
          <p:spPr bwMode="auto">
            <a:xfrm>
              <a:off x="4850060" y="183170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7" name="Line 539"/>
            <p:cNvSpPr>
              <a:spLocks noChangeShapeType="1"/>
            </p:cNvSpPr>
            <p:nvPr/>
          </p:nvSpPr>
          <p:spPr bwMode="auto">
            <a:xfrm>
              <a:off x="4873685" y="183170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8" name="Line 540"/>
            <p:cNvSpPr>
              <a:spLocks noChangeShapeType="1"/>
            </p:cNvSpPr>
            <p:nvPr/>
          </p:nvSpPr>
          <p:spPr bwMode="auto">
            <a:xfrm>
              <a:off x="4897310" y="1837226"/>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9" name="Line 541"/>
            <p:cNvSpPr>
              <a:spLocks noChangeShapeType="1"/>
            </p:cNvSpPr>
            <p:nvPr/>
          </p:nvSpPr>
          <p:spPr bwMode="auto">
            <a:xfrm>
              <a:off x="4920934" y="1837226"/>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50" name="Line 542"/>
            <p:cNvSpPr>
              <a:spLocks noChangeShapeType="1"/>
            </p:cNvSpPr>
            <p:nvPr/>
          </p:nvSpPr>
          <p:spPr bwMode="auto">
            <a:xfrm>
              <a:off x="4944560" y="184275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51" name="Line 543"/>
            <p:cNvSpPr>
              <a:spLocks noChangeShapeType="1"/>
            </p:cNvSpPr>
            <p:nvPr/>
          </p:nvSpPr>
          <p:spPr bwMode="auto">
            <a:xfrm>
              <a:off x="4968185" y="184275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52" name="Line 544"/>
            <p:cNvSpPr>
              <a:spLocks noChangeShapeType="1"/>
            </p:cNvSpPr>
            <p:nvPr/>
          </p:nvSpPr>
          <p:spPr bwMode="auto">
            <a:xfrm>
              <a:off x="4991809" y="185380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53" name="Line 545"/>
            <p:cNvSpPr>
              <a:spLocks noChangeShapeType="1"/>
            </p:cNvSpPr>
            <p:nvPr/>
          </p:nvSpPr>
          <p:spPr bwMode="auto">
            <a:xfrm>
              <a:off x="5015434" y="1859326"/>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54" name="Line 546"/>
            <p:cNvSpPr>
              <a:spLocks noChangeShapeType="1"/>
            </p:cNvSpPr>
            <p:nvPr/>
          </p:nvSpPr>
          <p:spPr bwMode="auto">
            <a:xfrm>
              <a:off x="5039060" y="186485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55" name="Line 547"/>
            <p:cNvSpPr>
              <a:spLocks noChangeShapeType="1"/>
            </p:cNvSpPr>
            <p:nvPr/>
          </p:nvSpPr>
          <p:spPr bwMode="auto">
            <a:xfrm>
              <a:off x="5062684" y="187314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56" name="Line 548"/>
            <p:cNvSpPr>
              <a:spLocks noChangeShapeType="1"/>
            </p:cNvSpPr>
            <p:nvPr/>
          </p:nvSpPr>
          <p:spPr bwMode="auto">
            <a:xfrm>
              <a:off x="5086310" y="188419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57" name="Line 549"/>
            <p:cNvSpPr>
              <a:spLocks noChangeShapeType="1"/>
            </p:cNvSpPr>
            <p:nvPr/>
          </p:nvSpPr>
          <p:spPr bwMode="auto">
            <a:xfrm>
              <a:off x="5109935" y="1895240"/>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58" name="Line 550"/>
            <p:cNvSpPr>
              <a:spLocks noChangeShapeType="1"/>
            </p:cNvSpPr>
            <p:nvPr/>
          </p:nvSpPr>
          <p:spPr bwMode="auto">
            <a:xfrm>
              <a:off x="5134505" y="1911816"/>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59" name="Line 551"/>
            <p:cNvSpPr>
              <a:spLocks noChangeShapeType="1"/>
            </p:cNvSpPr>
            <p:nvPr/>
          </p:nvSpPr>
          <p:spPr bwMode="auto">
            <a:xfrm>
              <a:off x="5158129" y="1922866"/>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0" name="Line 552"/>
            <p:cNvSpPr>
              <a:spLocks noChangeShapeType="1"/>
            </p:cNvSpPr>
            <p:nvPr/>
          </p:nvSpPr>
          <p:spPr bwMode="auto">
            <a:xfrm>
              <a:off x="5181754" y="193667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1" name="Line 553"/>
            <p:cNvSpPr>
              <a:spLocks noChangeShapeType="1"/>
            </p:cNvSpPr>
            <p:nvPr/>
          </p:nvSpPr>
          <p:spPr bwMode="auto">
            <a:xfrm>
              <a:off x="5205380" y="195325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2" name="Line 554"/>
            <p:cNvSpPr>
              <a:spLocks noChangeShapeType="1"/>
            </p:cNvSpPr>
            <p:nvPr/>
          </p:nvSpPr>
          <p:spPr bwMode="auto">
            <a:xfrm>
              <a:off x="5229004" y="196430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3" name="Line 555"/>
            <p:cNvSpPr>
              <a:spLocks noChangeShapeType="1"/>
            </p:cNvSpPr>
            <p:nvPr/>
          </p:nvSpPr>
          <p:spPr bwMode="auto">
            <a:xfrm>
              <a:off x="5252629" y="1980879"/>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4" name="Line 556"/>
            <p:cNvSpPr>
              <a:spLocks noChangeShapeType="1"/>
            </p:cNvSpPr>
            <p:nvPr/>
          </p:nvSpPr>
          <p:spPr bwMode="auto">
            <a:xfrm>
              <a:off x="5276254" y="1997454"/>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5" name="Line 557"/>
            <p:cNvSpPr>
              <a:spLocks noChangeShapeType="1"/>
            </p:cNvSpPr>
            <p:nvPr/>
          </p:nvSpPr>
          <p:spPr bwMode="auto">
            <a:xfrm>
              <a:off x="5299880" y="201126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6" name="Line 558"/>
            <p:cNvSpPr>
              <a:spLocks noChangeShapeType="1"/>
            </p:cNvSpPr>
            <p:nvPr/>
          </p:nvSpPr>
          <p:spPr bwMode="auto">
            <a:xfrm>
              <a:off x="5323504" y="202784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7" name="Line 559"/>
            <p:cNvSpPr>
              <a:spLocks noChangeShapeType="1"/>
            </p:cNvSpPr>
            <p:nvPr/>
          </p:nvSpPr>
          <p:spPr bwMode="auto">
            <a:xfrm>
              <a:off x="5347129" y="204441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8" name="Line 560"/>
            <p:cNvSpPr>
              <a:spLocks noChangeShapeType="1"/>
            </p:cNvSpPr>
            <p:nvPr/>
          </p:nvSpPr>
          <p:spPr bwMode="auto">
            <a:xfrm>
              <a:off x="5370754" y="205546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9" name="Line 561"/>
            <p:cNvSpPr>
              <a:spLocks noChangeShapeType="1"/>
            </p:cNvSpPr>
            <p:nvPr/>
          </p:nvSpPr>
          <p:spPr bwMode="auto">
            <a:xfrm>
              <a:off x="5394379" y="206928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0" name="Line 562"/>
            <p:cNvSpPr>
              <a:spLocks noChangeShapeType="1"/>
            </p:cNvSpPr>
            <p:nvPr/>
          </p:nvSpPr>
          <p:spPr bwMode="auto">
            <a:xfrm>
              <a:off x="5418004" y="208033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1" name="Line 563"/>
            <p:cNvSpPr>
              <a:spLocks noChangeShapeType="1"/>
            </p:cNvSpPr>
            <p:nvPr/>
          </p:nvSpPr>
          <p:spPr bwMode="auto">
            <a:xfrm>
              <a:off x="5441629" y="209138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2" name="Line 564"/>
            <p:cNvSpPr>
              <a:spLocks noChangeShapeType="1"/>
            </p:cNvSpPr>
            <p:nvPr/>
          </p:nvSpPr>
          <p:spPr bwMode="auto">
            <a:xfrm>
              <a:off x="5467143" y="210243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3" name="Line 565"/>
            <p:cNvSpPr>
              <a:spLocks noChangeShapeType="1"/>
            </p:cNvSpPr>
            <p:nvPr/>
          </p:nvSpPr>
          <p:spPr bwMode="auto">
            <a:xfrm>
              <a:off x="5490769" y="2119006"/>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4" name="Line 566"/>
            <p:cNvSpPr>
              <a:spLocks noChangeShapeType="1"/>
            </p:cNvSpPr>
            <p:nvPr/>
          </p:nvSpPr>
          <p:spPr bwMode="auto">
            <a:xfrm>
              <a:off x="5514394" y="2130056"/>
              <a:ext cx="1890"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5" name="Line 567"/>
            <p:cNvSpPr>
              <a:spLocks noChangeShapeType="1"/>
            </p:cNvSpPr>
            <p:nvPr/>
          </p:nvSpPr>
          <p:spPr bwMode="auto">
            <a:xfrm>
              <a:off x="5538018" y="213834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6" name="Line 568"/>
            <p:cNvSpPr>
              <a:spLocks noChangeShapeType="1"/>
            </p:cNvSpPr>
            <p:nvPr/>
          </p:nvSpPr>
          <p:spPr bwMode="auto">
            <a:xfrm>
              <a:off x="5561643" y="2154920"/>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7" name="Line 569"/>
            <p:cNvSpPr>
              <a:spLocks noChangeShapeType="1"/>
            </p:cNvSpPr>
            <p:nvPr/>
          </p:nvSpPr>
          <p:spPr bwMode="auto">
            <a:xfrm>
              <a:off x="5585269" y="2165970"/>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8" name="Line 570"/>
            <p:cNvSpPr>
              <a:spLocks noChangeShapeType="1"/>
            </p:cNvSpPr>
            <p:nvPr/>
          </p:nvSpPr>
          <p:spPr bwMode="auto">
            <a:xfrm>
              <a:off x="5607948" y="2182546"/>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9" name="Line 571"/>
            <p:cNvSpPr>
              <a:spLocks noChangeShapeType="1"/>
            </p:cNvSpPr>
            <p:nvPr/>
          </p:nvSpPr>
          <p:spPr bwMode="auto">
            <a:xfrm>
              <a:off x="5631573" y="2193596"/>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80" name="Line 572"/>
            <p:cNvSpPr>
              <a:spLocks noChangeShapeType="1"/>
            </p:cNvSpPr>
            <p:nvPr/>
          </p:nvSpPr>
          <p:spPr bwMode="auto">
            <a:xfrm>
              <a:off x="5655198" y="220188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81" name="Line 573"/>
            <p:cNvSpPr>
              <a:spLocks noChangeShapeType="1"/>
            </p:cNvSpPr>
            <p:nvPr/>
          </p:nvSpPr>
          <p:spPr bwMode="auto">
            <a:xfrm>
              <a:off x="5678823" y="221293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82" name="Line 574"/>
            <p:cNvSpPr>
              <a:spLocks noChangeShapeType="1"/>
            </p:cNvSpPr>
            <p:nvPr/>
          </p:nvSpPr>
          <p:spPr bwMode="auto">
            <a:xfrm>
              <a:off x="5702448" y="222398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83" name="Line 575"/>
            <p:cNvSpPr>
              <a:spLocks noChangeShapeType="1"/>
            </p:cNvSpPr>
            <p:nvPr/>
          </p:nvSpPr>
          <p:spPr bwMode="auto">
            <a:xfrm>
              <a:off x="5726073" y="223503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84" name="Line 576"/>
            <p:cNvSpPr>
              <a:spLocks noChangeShapeType="1"/>
            </p:cNvSpPr>
            <p:nvPr/>
          </p:nvSpPr>
          <p:spPr bwMode="auto">
            <a:xfrm>
              <a:off x="5749698" y="224055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85" name="Line 577"/>
            <p:cNvSpPr>
              <a:spLocks noChangeShapeType="1"/>
            </p:cNvSpPr>
            <p:nvPr/>
          </p:nvSpPr>
          <p:spPr bwMode="auto">
            <a:xfrm>
              <a:off x="5773323" y="224608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86" name="Line 578"/>
            <p:cNvSpPr>
              <a:spLocks noChangeShapeType="1"/>
            </p:cNvSpPr>
            <p:nvPr/>
          </p:nvSpPr>
          <p:spPr bwMode="auto">
            <a:xfrm>
              <a:off x="5798838" y="2251609"/>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87" name="Line 579"/>
            <p:cNvSpPr>
              <a:spLocks noChangeShapeType="1"/>
            </p:cNvSpPr>
            <p:nvPr/>
          </p:nvSpPr>
          <p:spPr bwMode="auto">
            <a:xfrm>
              <a:off x="5822463" y="2257134"/>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88" name="Line 580"/>
            <p:cNvSpPr>
              <a:spLocks noChangeShapeType="1"/>
            </p:cNvSpPr>
            <p:nvPr/>
          </p:nvSpPr>
          <p:spPr bwMode="auto">
            <a:xfrm>
              <a:off x="5846087" y="2262659"/>
              <a:ext cx="1890"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89" name="Line 581"/>
            <p:cNvSpPr>
              <a:spLocks noChangeShapeType="1"/>
            </p:cNvSpPr>
            <p:nvPr/>
          </p:nvSpPr>
          <p:spPr bwMode="auto">
            <a:xfrm>
              <a:off x="5869712" y="2262659"/>
              <a:ext cx="1890"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90" name="Line 582"/>
            <p:cNvSpPr>
              <a:spLocks noChangeShapeType="1"/>
            </p:cNvSpPr>
            <p:nvPr/>
          </p:nvSpPr>
          <p:spPr bwMode="auto">
            <a:xfrm>
              <a:off x="5893338" y="226542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91" name="Line 583"/>
            <p:cNvSpPr>
              <a:spLocks noChangeShapeType="1"/>
            </p:cNvSpPr>
            <p:nvPr/>
          </p:nvSpPr>
          <p:spPr bwMode="auto">
            <a:xfrm>
              <a:off x="5916962" y="226542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92" name="Line 584"/>
            <p:cNvSpPr>
              <a:spLocks noChangeShapeType="1"/>
            </p:cNvSpPr>
            <p:nvPr/>
          </p:nvSpPr>
          <p:spPr bwMode="auto">
            <a:xfrm>
              <a:off x="5940587" y="227094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93" name="Line 585"/>
            <p:cNvSpPr>
              <a:spLocks noChangeShapeType="1"/>
            </p:cNvSpPr>
            <p:nvPr/>
          </p:nvSpPr>
          <p:spPr bwMode="auto">
            <a:xfrm>
              <a:off x="5964212" y="227094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94" name="Line 586"/>
            <p:cNvSpPr>
              <a:spLocks noChangeShapeType="1"/>
            </p:cNvSpPr>
            <p:nvPr/>
          </p:nvSpPr>
          <p:spPr bwMode="auto">
            <a:xfrm>
              <a:off x="5987838" y="227094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95" name="Line 587"/>
            <p:cNvSpPr>
              <a:spLocks noChangeShapeType="1"/>
            </p:cNvSpPr>
            <p:nvPr/>
          </p:nvSpPr>
          <p:spPr bwMode="auto">
            <a:xfrm>
              <a:off x="6011462" y="227094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96" name="Rectangle 588"/>
            <p:cNvSpPr>
              <a:spLocks noChangeArrowheads="1"/>
            </p:cNvSpPr>
            <p:nvPr/>
          </p:nvSpPr>
          <p:spPr bwMode="auto">
            <a:xfrm>
              <a:off x="3785047" y="3815213"/>
              <a:ext cx="74655" cy="41439"/>
            </a:xfrm>
            <a:prstGeom prst="rect">
              <a:avLst/>
            </a:prstGeom>
            <a:solidFill>
              <a:srgbClr val="CAC27E"/>
            </a:solidFill>
            <a:ln w="6">
              <a:solidFill>
                <a:srgbClr val="D7D29E"/>
              </a:solidFill>
              <a:miter lim="800000"/>
              <a:headEnd/>
              <a:tailEnd/>
            </a:ln>
          </p:spPr>
          <p:txBody>
            <a:bodyPr/>
            <a:lstStyle/>
            <a:p>
              <a:endParaRPr lang="en-US"/>
            </a:p>
          </p:txBody>
        </p:sp>
        <p:sp>
          <p:nvSpPr>
            <p:cNvPr id="5697" name="Rectangle 589"/>
            <p:cNvSpPr>
              <a:spLocks noChangeArrowheads="1"/>
            </p:cNvSpPr>
            <p:nvPr/>
          </p:nvSpPr>
          <p:spPr bwMode="auto">
            <a:xfrm>
              <a:off x="3937193" y="3815213"/>
              <a:ext cx="74655" cy="41439"/>
            </a:xfrm>
            <a:prstGeom prst="rect">
              <a:avLst/>
            </a:prstGeom>
            <a:solidFill>
              <a:srgbClr val="CAC27E"/>
            </a:solidFill>
            <a:ln w="6">
              <a:solidFill>
                <a:srgbClr val="D7D29E"/>
              </a:solidFill>
              <a:miter lim="800000"/>
              <a:headEnd/>
              <a:tailEnd/>
            </a:ln>
          </p:spPr>
          <p:txBody>
            <a:bodyPr/>
            <a:lstStyle/>
            <a:p>
              <a:endParaRPr lang="en-US"/>
            </a:p>
          </p:txBody>
        </p:sp>
        <p:sp>
          <p:nvSpPr>
            <p:cNvPr id="5698" name="Rectangle 590"/>
            <p:cNvSpPr>
              <a:spLocks noChangeArrowheads="1"/>
            </p:cNvSpPr>
            <p:nvPr/>
          </p:nvSpPr>
          <p:spPr bwMode="auto">
            <a:xfrm>
              <a:off x="4090283" y="3773775"/>
              <a:ext cx="73709" cy="82877"/>
            </a:xfrm>
            <a:prstGeom prst="rect">
              <a:avLst/>
            </a:prstGeom>
            <a:solidFill>
              <a:srgbClr val="CAC27E"/>
            </a:solidFill>
            <a:ln w="6">
              <a:solidFill>
                <a:srgbClr val="D7D29E"/>
              </a:solidFill>
              <a:miter lim="800000"/>
              <a:headEnd/>
              <a:tailEnd/>
            </a:ln>
          </p:spPr>
          <p:txBody>
            <a:bodyPr/>
            <a:lstStyle/>
            <a:p>
              <a:endParaRPr lang="en-US"/>
            </a:p>
          </p:txBody>
        </p:sp>
        <p:sp>
          <p:nvSpPr>
            <p:cNvPr id="5699" name="Rectangle 591"/>
            <p:cNvSpPr>
              <a:spLocks noChangeArrowheads="1"/>
            </p:cNvSpPr>
            <p:nvPr/>
          </p:nvSpPr>
          <p:spPr bwMode="auto">
            <a:xfrm>
              <a:off x="4242427" y="3729575"/>
              <a:ext cx="74655" cy="127077"/>
            </a:xfrm>
            <a:prstGeom prst="rect">
              <a:avLst/>
            </a:prstGeom>
            <a:solidFill>
              <a:srgbClr val="CAC27E"/>
            </a:solidFill>
            <a:ln w="6">
              <a:solidFill>
                <a:srgbClr val="D7D29E"/>
              </a:solidFill>
              <a:miter lim="800000"/>
              <a:headEnd/>
              <a:tailEnd/>
            </a:ln>
          </p:spPr>
          <p:txBody>
            <a:bodyPr/>
            <a:lstStyle/>
            <a:p>
              <a:endParaRPr lang="en-US"/>
            </a:p>
          </p:txBody>
        </p:sp>
        <p:sp>
          <p:nvSpPr>
            <p:cNvPr id="5700" name="Rectangle 592"/>
            <p:cNvSpPr>
              <a:spLocks noChangeArrowheads="1"/>
            </p:cNvSpPr>
            <p:nvPr/>
          </p:nvSpPr>
          <p:spPr bwMode="auto">
            <a:xfrm>
              <a:off x="4318972" y="3555533"/>
              <a:ext cx="75599" cy="301119"/>
            </a:xfrm>
            <a:prstGeom prst="rect">
              <a:avLst/>
            </a:prstGeom>
            <a:solidFill>
              <a:srgbClr val="CAC27E"/>
            </a:solidFill>
            <a:ln w="6">
              <a:solidFill>
                <a:srgbClr val="D7D29E"/>
              </a:solidFill>
              <a:miter lim="800000"/>
              <a:headEnd/>
              <a:tailEnd/>
            </a:ln>
          </p:spPr>
          <p:txBody>
            <a:bodyPr/>
            <a:lstStyle/>
            <a:p>
              <a:endParaRPr lang="en-US"/>
            </a:p>
          </p:txBody>
        </p:sp>
        <p:sp>
          <p:nvSpPr>
            <p:cNvPr id="5701" name="Rectangle 593"/>
            <p:cNvSpPr>
              <a:spLocks noChangeArrowheads="1"/>
            </p:cNvSpPr>
            <p:nvPr/>
          </p:nvSpPr>
          <p:spPr bwMode="auto">
            <a:xfrm>
              <a:off x="4394571" y="3729575"/>
              <a:ext cx="76545" cy="127077"/>
            </a:xfrm>
            <a:prstGeom prst="rect">
              <a:avLst/>
            </a:prstGeom>
            <a:solidFill>
              <a:srgbClr val="CAC27E"/>
            </a:solidFill>
            <a:ln w="6">
              <a:solidFill>
                <a:srgbClr val="D7D29E"/>
              </a:solidFill>
              <a:miter lim="800000"/>
              <a:headEnd/>
              <a:tailEnd/>
            </a:ln>
          </p:spPr>
          <p:txBody>
            <a:bodyPr/>
            <a:lstStyle/>
            <a:p>
              <a:endParaRPr lang="en-US"/>
            </a:p>
          </p:txBody>
        </p:sp>
        <p:sp>
          <p:nvSpPr>
            <p:cNvPr id="5702" name="Rectangle 594"/>
            <p:cNvSpPr>
              <a:spLocks noChangeArrowheads="1"/>
            </p:cNvSpPr>
            <p:nvPr/>
          </p:nvSpPr>
          <p:spPr bwMode="auto">
            <a:xfrm>
              <a:off x="4471116" y="3514096"/>
              <a:ext cx="74655" cy="342556"/>
            </a:xfrm>
            <a:prstGeom prst="rect">
              <a:avLst/>
            </a:prstGeom>
            <a:solidFill>
              <a:srgbClr val="CAC27E"/>
            </a:solidFill>
            <a:ln w="6">
              <a:solidFill>
                <a:srgbClr val="D7D29E"/>
              </a:solidFill>
              <a:miter lim="800000"/>
              <a:headEnd/>
              <a:tailEnd/>
            </a:ln>
          </p:spPr>
          <p:txBody>
            <a:bodyPr/>
            <a:lstStyle/>
            <a:p>
              <a:endParaRPr lang="en-US"/>
            </a:p>
          </p:txBody>
        </p:sp>
        <p:sp>
          <p:nvSpPr>
            <p:cNvPr id="5703" name="Rectangle 595"/>
            <p:cNvSpPr>
              <a:spLocks noChangeArrowheads="1"/>
            </p:cNvSpPr>
            <p:nvPr/>
          </p:nvSpPr>
          <p:spPr bwMode="auto">
            <a:xfrm>
              <a:off x="4546716" y="3469895"/>
              <a:ext cx="76545" cy="386757"/>
            </a:xfrm>
            <a:prstGeom prst="rect">
              <a:avLst/>
            </a:prstGeom>
            <a:solidFill>
              <a:srgbClr val="CAC27E"/>
            </a:solidFill>
            <a:ln w="6">
              <a:solidFill>
                <a:srgbClr val="D7D29E"/>
              </a:solidFill>
              <a:miter lim="800000"/>
              <a:headEnd/>
              <a:tailEnd/>
            </a:ln>
          </p:spPr>
          <p:txBody>
            <a:bodyPr/>
            <a:lstStyle/>
            <a:p>
              <a:endParaRPr lang="en-US"/>
            </a:p>
          </p:txBody>
        </p:sp>
        <p:sp>
          <p:nvSpPr>
            <p:cNvPr id="5704" name="Rectangle 596"/>
            <p:cNvSpPr>
              <a:spLocks noChangeArrowheads="1"/>
            </p:cNvSpPr>
            <p:nvPr/>
          </p:nvSpPr>
          <p:spPr bwMode="auto">
            <a:xfrm>
              <a:off x="4623261" y="3422930"/>
              <a:ext cx="74655" cy="433721"/>
            </a:xfrm>
            <a:prstGeom prst="rect">
              <a:avLst/>
            </a:prstGeom>
            <a:solidFill>
              <a:srgbClr val="CAC27E"/>
            </a:solidFill>
            <a:ln w="6">
              <a:solidFill>
                <a:srgbClr val="D7D29E"/>
              </a:solidFill>
              <a:miter lim="800000"/>
              <a:headEnd/>
              <a:tailEnd/>
            </a:ln>
          </p:spPr>
          <p:txBody>
            <a:bodyPr/>
            <a:lstStyle/>
            <a:p>
              <a:endParaRPr lang="en-US"/>
            </a:p>
          </p:txBody>
        </p:sp>
        <p:sp>
          <p:nvSpPr>
            <p:cNvPr id="5705" name="Rectangle 597"/>
            <p:cNvSpPr>
              <a:spLocks noChangeArrowheads="1"/>
            </p:cNvSpPr>
            <p:nvPr/>
          </p:nvSpPr>
          <p:spPr bwMode="auto">
            <a:xfrm>
              <a:off x="4699805" y="3469895"/>
              <a:ext cx="73709" cy="386757"/>
            </a:xfrm>
            <a:prstGeom prst="rect">
              <a:avLst/>
            </a:prstGeom>
            <a:solidFill>
              <a:srgbClr val="CAC27E"/>
            </a:solidFill>
            <a:ln w="6">
              <a:solidFill>
                <a:srgbClr val="D7D29E"/>
              </a:solidFill>
              <a:miter lim="800000"/>
              <a:headEnd/>
              <a:tailEnd/>
            </a:ln>
          </p:spPr>
          <p:txBody>
            <a:bodyPr/>
            <a:lstStyle/>
            <a:p>
              <a:endParaRPr lang="en-US"/>
            </a:p>
          </p:txBody>
        </p:sp>
        <p:sp>
          <p:nvSpPr>
            <p:cNvPr id="5706" name="Rectangle 598"/>
            <p:cNvSpPr>
              <a:spLocks noChangeArrowheads="1"/>
            </p:cNvSpPr>
            <p:nvPr/>
          </p:nvSpPr>
          <p:spPr bwMode="auto">
            <a:xfrm>
              <a:off x="4773516" y="3210215"/>
              <a:ext cx="74655" cy="646437"/>
            </a:xfrm>
            <a:prstGeom prst="rect">
              <a:avLst/>
            </a:prstGeom>
            <a:solidFill>
              <a:srgbClr val="CAC27E"/>
            </a:solidFill>
            <a:ln w="6">
              <a:solidFill>
                <a:srgbClr val="D7D29E"/>
              </a:solidFill>
              <a:miter lim="800000"/>
              <a:headEnd/>
              <a:tailEnd/>
            </a:ln>
          </p:spPr>
          <p:txBody>
            <a:bodyPr/>
            <a:lstStyle/>
            <a:p>
              <a:endParaRPr lang="en-US"/>
            </a:p>
          </p:txBody>
        </p:sp>
        <p:sp>
          <p:nvSpPr>
            <p:cNvPr id="5707" name="Rectangle 599"/>
            <p:cNvSpPr>
              <a:spLocks noChangeArrowheads="1"/>
            </p:cNvSpPr>
            <p:nvPr/>
          </p:nvSpPr>
          <p:spPr bwMode="auto">
            <a:xfrm>
              <a:off x="4850060" y="3251652"/>
              <a:ext cx="76545" cy="605000"/>
            </a:xfrm>
            <a:prstGeom prst="rect">
              <a:avLst/>
            </a:prstGeom>
            <a:solidFill>
              <a:srgbClr val="CAC27E"/>
            </a:solidFill>
            <a:ln w="6">
              <a:solidFill>
                <a:srgbClr val="D7D29E"/>
              </a:solidFill>
              <a:miter lim="800000"/>
              <a:headEnd/>
              <a:tailEnd/>
            </a:ln>
          </p:spPr>
          <p:txBody>
            <a:bodyPr/>
            <a:lstStyle/>
            <a:p>
              <a:endParaRPr lang="en-US"/>
            </a:p>
          </p:txBody>
        </p:sp>
        <p:sp>
          <p:nvSpPr>
            <p:cNvPr id="5708" name="Rectangle 600"/>
            <p:cNvSpPr>
              <a:spLocks noChangeArrowheads="1"/>
            </p:cNvSpPr>
            <p:nvPr/>
          </p:nvSpPr>
          <p:spPr bwMode="auto">
            <a:xfrm>
              <a:off x="4926605" y="3251652"/>
              <a:ext cx="75599" cy="605000"/>
            </a:xfrm>
            <a:prstGeom prst="rect">
              <a:avLst/>
            </a:prstGeom>
            <a:solidFill>
              <a:srgbClr val="CAC27E"/>
            </a:solidFill>
            <a:ln w="6">
              <a:solidFill>
                <a:srgbClr val="D7D29E"/>
              </a:solidFill>
              <a:miter lim="800000"/>
              <a:headEnd/>
              <a:tailEnd/>
            </a:ln>
          </p:spPr>
          <p:txBody>
            <a:bodyPr/>
            <a:lstStyle/>
            <a:p>
              <a:endParaRPr lang="en-US"/>
            </a:p>
          </p:txBody>
        </p:sp>
        <p:sp>
          <p:nvSpPr>
            <p:cNvPr id="5709" name="Rectangle 601"/>
            <p:cNvSpPr>
              <a:spLocks noChangeArrowheads="1"/>
            </p:cNvSpPr>
            <p:nvPr/>
          </p:nvSpPr>
          <p:spPr bwMode="auto">
            <a:xfrm>
              <a:off x="5002205" y="3469895"/>
              <a:ext cx="74655" cy="386757"/>
            </a:xfrm>
            <a:prstGeom prst="rect">
              <a:avLst/>
            </a:prstGeom>
            <a:solidFill>
              <a:srgbClr val="CAC27E"/>
            </a:solidFill>
            <a:ln w="6">
              <a:solidFill>
                <a:srgbClr val="D7D29E"/>
              </a:solidFill>
              <a:miter lim="800000"/>
              <a:headEnd/>
              <a:tailEnd/>
            </a:ln>
          </p:spPr>
          <p:txBody>
            <a:bodyPr/>
            <a:lstStyle/>
            <a:p>
              <a:endParaRPr lang="en-US"/>
            </a:p>
          </p:txBody>
        </p:sp>
        <p:sp>
          <p:nvSpPr>
            <p:cNvPr id="5710" name="Rectangle 602"/>
            <p:cNvSpPr>
              <a:spLocks noChangeArrowheads="1"/>
            </p:cNvSpPr>
            <p:nvPr/>
          </p:nvSpPr>
          <p:spPr bwMode="auto">
            <a:xfrm>
              <a:off x="5078750" y="2945010"/>
              <a:ext cx="76545" cy="911642"/>
            </a:xfrm>
            <a:prstGeom prst="rect">
              <a:avLst/>
            </a:prstGeom>
            <a:solidFill>
              <a:srgbClr val="CAC27E"/>
            </a:solidFill>
            <a:ln w="6">
              <a:solidFill>
                <a:srgbClr val="D7D29E"/>
              </a:solidFill>
              <a:miter lim="800000"/>
              <a:headEnd/>
              <a:tailEnd/>
            </a:ln>
          </p:spPr>
          <p:txBody>
            <a:bodyPr/>
            <a:lstStyle/>
            <a:p>
              <a:endParaRPr lang="en-US"/>
            </a:p>
          </p:txBody>
        </p:sp>
        <p:sp>
          <p:nvSpPr>
            <p:cNvPr id="5711" name="Rectangle 603"/>
            <p:cNvSpPr>
              <a:spLocks noChangeArrowheads="1"/>
            </p:cNvSpPr>
            <p:nvPr/>
          </p:nvSpPr>
          <p:spPr bwMode="auto">
            <a:xfrm>
              <a:off x="5155294" y="3469895"/>
              <a:ext cx="73709" cy="386757"/>
            </a:xfrm>
            <a:prstGeom prst="rect">
              <a:avLst/>
            </a:prstGeom>
            <a:solidFill>
              <a:srgbClr val="CAC27E"/>
            </a:solidFill>
            <a:ln w="6">
              <a:solidFill>
                <a:srgbClr val="D7D29E"/>
              </a:solidFill>
              <a:miter lim="800000"/>
              <a:headEnd/>
              <a:tailEnd/>
            </a:ln>
          </p:spPr>
          <p:txBody>
            <a:bodyPr/>
            <a:lstStyle/>
            <a:p>
              <a:endParaRPr lang="en-US"/>
            </a:p>
          </p:txBody>
        </p:sp>
        <p:sp>
          <p:nvSpPr>
            <p:cNvPr id="5712" name="Rectangle 604"/>
            <p:cNvSpPr>
              <a:spLocks noChangeArrowheads="1"/>
            </p:cNvSpPr>
            <p:nvPr/>
          </p:nvSpPr>
          <p:spPr bwMode="auto">
            <a:xfrm>
              <a:off x="5230894" y="3555533"/>
              <a:ext cx="76545" cy="301119"/>
            </a:xfrm>
            <a:prstGeom prst="rect">
              <a:avLst/>
            </a:prstGeom>
            <a:solidFill>
              <a:srgbClr val="CAC27E"/>
            </a:solidFill>
            <a:ln w="6">
              <a:solidFill>
                <a:srgbClr val="D7D29E"/>
              </a:solidFill>
              <a:miter lim="800000"/>
              <a:headEnd/>
              <a:tailEnd/>
            </a:ln>
          </p:spPr>
          <p:txBody>
            <a:bodyPr/>
            <a:lstStyle/>
            <a:p>
              <a:endParaRPr lang="en-US"/>
            </a:p>
          </p:txBody>
        </p:sp>
        <p:sp>
          <p:nvSpPr>
            <p:cNvPr id="5713" name="Rectangle 605"/>
            <p:cNvSpPr>
              <a:spLocks noChangeArrowheads="1"/>
            </p:cNvSpPr>
            <p:nvPr/>
          </p:nvSpPr>
          <p:spPr bwMode="auto">
            <a:xfrm>
              <a:off x="5307439" y="3596972"/>
              <a:ext cx="74655" cy="259680"/>
            </a:xfrm>
            <a:prstGeom prst="rect">
              <a:avLst/>
            </a:prstGeom>
            <a:solidFill>
              <a:srgbClr val="CAC27E"/>
            </a:solidFill>
            <a:ln w="6">
              <a:solidFill>
                <a:srgbClr val="D7D29E"/>
              </a:solidFill>
              <a:miter lim="800000"/>
              <a:headEnd/>
              <a:tailEnd/>
            </a:ln>
          </p:spPr>
          <p:txBody>
            <a:bodyPr/>
            <a:lstStyle/>
            <a:p>
              <a:endParaRPr lang="en-US"/>
            </a:p>
          </p:txBody>
        </p:sp>
        <p:sp>
          <p:nvSpPr>
            <p:cNvPr id="5714" name="Rectangle 606"/>
            <p:cNvSpPr>
              <a:spLocks noChangeArrowheads="1"/>
            </p:cNvSpPr>
            <p:nvPr/>
          </p:nvSpPr>
          <p:spPr bwMode="auto">
            <a:xfrm>
              <a:off x="5383039" y="3815213"/>
              <a:ext cx="76545" cy="41439"/>
            </a:xfrm>
            <a:prstGeom prst="rect">
              <a:avLst/>
            </a:prstGeom>
            <a:solidFill>
              <a:srgbClr val="CAC27E"/>
            </a:solidFill>
            <a:ln w="6">
              <a:solidFill>
                <a:srgbClr val="D7D29E"/>
              </a:solidFill>
              <a:miter lim="800000"/>
              <a:headEnd/>
              <a:tailEnd/>
            </a:ln>
          </p:spPr>
          <p:txBody>
            <a:bodyPr/>
            <a:lstStyle/>
            <a:p>
              <a:endParaRPr lang="en-US"/>
            </a:p>
          </p:txBody>
        </p:sp>
        <p:sp>
          <p:nvSpPr>
            <p:cNvPr id="5715" name="Rectangle 607"/>
            <p:cNvSpPr>
              <a:spLocks noChangeArrowheads="1"/>
            </p:cNvSpPr>
            <p:nvPr/>
          </p:nvSpPr>
          <p:spPr bwMode="auto">
            <a:xfrm>
              <a:off x="5459584" y="3815213"/>
              <a:ext cx="74655" cy="41439"/>
            </a:xfrm>
            <a:prstGeom prst="rect">
              <a:avLst/>
            </a:prstGeom>
            <a:solidFill>
              <a:srgbClr val="CAC27E"/>
            </a:solidFill>
            <a:ln w="6">
              <a:solidFill>
                <a:srgbClr val="D7D29E"/>
              </a:solidFill>
              <a:miter lim="800000"/>
              <a:headEnd/>
              <a:tailEnd/>
            </a:ln>
          </p:spPr>
          <p:txBody>
            <a:bodyPr/>
            <a:lstStyle/>
            <a:p>
              <a:endParaRPr lang="en-US"/>
            </a:p>
          </p:txBody>
        </p:sp>
        <p:sp>
          <p:nvSpPr>
            <p:cNvPr id="5716" name="Rectangle 608"/>
            <p:cNvSpPr>
              <a:spLocks noChangeArrowheads="1"/>
            </p:cNvSpPr>
            <p:nvPr/>
          </p:nvSpPr>
          <p:spPr bwMode="auto">
            <a:xfrm>
              <a:off x="5611728" y="3815213"/>
              <a:ext cx="76545" cy="41439"/>
            </a:xfrm>
            <a:prstGeom prst="rect">
              <a:avLst/>
            </a:prstGeom>
            <a:solidFill>
              <a:srgbClr val="CAC27E"/>
            </a:solidFill>
            <a:ln w="6">
              <a:solidFill>
                <a:srgbClr val="D7D29E"/>
              </a:solidFill>
              <a:miter lim="800000"/>
              <a:headEnd/>
              <a:tailEnd/>
            </a:ln>
          </p:spPr>
          <p:txBody>
            <a:bodyPr/>
            <a:lstStyle/>
            <a:p>
              <a:endParaRPr lang="en-US"/>
            </a:p>
          </p:txBody>
        </p:sp>
        <p:sp>
          <p:nvSpPr>
            <p:cNvPr id="5717" name="Freeform 609"/>
            <p:cNvSpPr>
              <a:spLocks/>
            </p:cNvSpPr>
            <p:nvPr/>
          </p:nvSpPr>
          <p:spPr bwMode="auto">
            <a:xfrm>
              <a:off x="3664088" y="3417405"/>
              <a:ext cx="2347374" cy="439247"/>
            </a:xfrm>
            <a:custGeom>
              <a:avLst/>
              <a:gdLst>
                <a:gd name="T0" fmla="*/ 2147483647 w 1294"/>
                <a:gd name="T1" fmla="*/ 2147483647 h 83"/>
                <a:gd name="T2" fmla="*/ 2147483647 w 1294"/>
                <a:gd name="T3" fmla="*/ 2147483647 h 83"/>
                <a:gd name="T4" fmla="*/ 2147483647 w 1294"/>
                <a:gd name="T5" fmla="*/ 2147483647 h 83"/>
                <a:gd name="T6" fmla="*/ 2147483647 w 1294"/>
                <a:gd name="T7" fmla="*/ 2147483647 h 83"/>
                <a:gd name="T8" fmla="*/ 2147483647 w 1294"/>
                <a:gd name="T9" fmla="*/ 2147483647 h 83"/>
                <a:gd name="T10" fmla="*/ 2147483647 w 1294"/>
                <a:gd name="T11" fmla="*/ 2147483647 h 83"/>
                <a:gd name="T12" fmla="*/ 2147483647 w 1294"/>
                <a:gd name="T13" fmla="*/ 2147483647 h 83"/>
                <a:gd name="T14" fmla="*/ 2147483647 w 1294"/>
                <a:gd name="T15" fmla="*/ 2147483647 h 83"/>
                <a:gd name="T16" fmla="*/ 2147483647 w 1294"/>
                <a:gd name="T17" fmla="*/ 2147483647 h 83"/>
                <a:gd name="T18" fmla="*/ 2147483647 w 1294"/>
                <a:gd name="T19" fmla="*/ 2147483647 h 83"/>
                <a:gd name="T20" fmla="*/ 2147483647 w 1294"/>
                <a:gd name="T21" fmla="*/ 2147483647 h 83"/>
                <a:gd name="T22" fmla="*/ 2147483647 w 1294"/>
                <a:gd name="T23" fmla="*/ 2147483647 h 83"/>
                <a:gd name="T24" fmla="*/ 2147483647 w 1294"/>
                <a:gd name="T25" fmla="*/ 2147483647 h 83"/>
                <a:gd name="T26" fmla="*/ 2147483647 w 1294"/>
                <a:gd name="T27" fmla="*/ 2147483647 h 83"/>
                <a:gd name="T28" fmla="*/ 2147483647 w 1294"/>
                <a:gd name="T29" fmla="*/ 2147483647 h 83"/>
                <a:gd name="T30" fmla="*/ 2147483647 w 1294"/>
                <a:gd name="T31" fmla="*/ 2147483647 h 83"/>
                <a:gd name="T32" fmla="*/ 2147483647 w 1294"/>
                <a:gd name="T33" fmla="*/ 2147483647 h 83"/>
                <a:gd name="T34" fmla="*/ 2147483647 w 1294"/>
                <a:gd name="T35" fmla="*/ 2147483647 h 83"/>
                <a:gd name="T36" fmla="*/ 2147483647 w 1294"/>
                <a:gd name="T37" fmla="*/ 2147483647 h 83"/>
                <a:gd name="T38" fmla="*/ 2147483647 w 1294"/>
                <a:gd name="T39" fmla="*/ 2147483647 h 83"/>
                <a:gd name="T40" fmla="*/ 2147483647 w 1294"/>
                <a:gd name="T41" fmla="*/ 2147483647 h 83"/>
                <a:gd name="T42" fmla="*/ 2147483647 w 1294"/>
                <a:gd name="T43" fmla="*/ 2147483647 h 83"/>
                <a:gd name="T44" fmla="*/ 2147483647 w 1294"/>
                <a:gd name="T45" fmla="*/ 2147483647 h 83"/>
                <a:gd name="T46" fmla="*/ 2147483647 w 1294"/>
                <a:gd name="T47" fmla="*/ 0 h 83"/>
                <a:gd name="T48" fmla="*/ 2147483647 w 1294"/>
                <a:gd name="T49" fmla="*/ 0 h 83"/>
                <a:gd name="T50" fmla="*/ 2147483647 w 1294"/>
                <a:gd name="T51" fmla="*/ 0 h 83"/>
                <a:gd name="T52" fmla="*/ 2147483647 w 1294"/>
                <a:gd name="T53" fmla="*/ 2147483647 h 83"/>
                <a:gd name="T54" fmla="*/ 2147483647 w 1294"/>
                <a:gd name="T55" fmla="*/ 2147483647 h 83"/>
                <a:gd name="T56" fmla="*/ 2147483647 w 1294"/>
                <a:gd name="T57" fmla="*/ 2147483647 h 83"/>
                <a:gd name="T58" fmla="*/ 2147483647 w 1294"/>
                <a:gd name="T59" fmla="*/ 2147483647 h 83"/>
                <a:gd name="T60" fmla="*/ 2147483647 w 1294"/>
                <a:gd name="T61" fmla="*/ 2147483647 h 83"/>
                <a:gd name="T62" fmla="*/ 2147483647 w 1294"/>
                <a:gd name="T63" fmla="*/ 2147483647 h 83"/>
                <a:gd name="T64" fmla="*/ 2147483647 w 1294"/>
                <a:gd name="T65" fmla="*/ 2147483647 h 83"/>
                <a:gd name="T66" fmla="*/ 2147483647 w 1294"/>
                <a:gd name="T67" fmla="*/ 2147483647 h 83"/>
                <a:gd name="T68" fmla="*/ 2147483647 w 1294"/>
                <a:gd name="T69" fmla="*/ 2147483647 h 83"/>
                <a:gd name="T70" fmla="*/ 2147483647 w 1294"/>
                <a:gd name="T71" fmla="*/ 2147483647 h 83"/>
                <a:gd name="T72" fmla="*/ 2147483647 w 1294"/>
                <a:gd name="T73" fmla="*/ 2147483647 h 83"/>
                <a:gd name="T74" fmla="*/ 2147483647 w 1294"/>
                <a:gd name="T75" fmla="*/ 2147483647 h 83"/>
                <a:gd name="T76" fmla="*/ 2147483647 w 1294"/>
                <a:gd name="T77" fmla="*/ 2147483647 h 83"/>
                <a:gd name="T78" fmla="*/ 2147483647 w 1294"/>
                <a:gd name="T79" fmla="*/ 2147483647 h 83"/>
                <a:gd name="T80" fmla="*/ 2147483647 w 1294"/>
                <a:gd name="T81" fmla="*/ 2147483647 h 83"/>
                <a:gd name="T82" fmla="*/ 2147483647 w 1294"/>
                <a:gd name="T83" fmla="*/ 2147483647 h 83"/>
                <a:gd name="T84" fmla="*/ 2147483647 w 1294"/>
                <a:gd name="T85" fmla="*/ 2147483647 h 83"/>
                <a:gd name="T86" fmla="*/ 2147483647 w 1294"/>
                <a:gd name="T87" fmla="*/ 2147483647 h 83"/>
                <a:gd name="T88" fmla="*/ 2147483647 w 1294"/>
                <a:gd name="T89" fmla="*/ 2147483647 h 83"/>
                <a:gd name="T90" fmla="*/ 2147483647 w 1294"/>
                <a:gd name="T91" fmla="*/ 2147483647 h 83"/>
                <a:gd name="T92" fmla="*/ 2147483647 w 1294"/>
                <a:gd name="T93" fmla="*/ 2147483647 h 83"/>
                <a:gd name="T94" fmla="*/ 2147483647 w 1294"/>
                <a:gd name="T95" fmla="*/ 2147483647 h 83"/>
                <a:gd name="T96" fmla="*/ 2147483647 w 1294"/>
                <a:gd name="T97" fmla="*/ 2147483647 h 83"/>
                <a:gd name="T98" fmla="*/ 2147483647 w 1294"/>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94" h="83">
                  <a:moveTo>
                    <a:pt x="0" y="82"/>
                  </a:moveTo>
                  <a:lnTo>
                    <a:pt x="13" y="82"/>
                  </a:lnTo>
                  <a:lnTo>
                    <a:pt x="26" y="81"/>
                  </a:lnTo>
                  <a:lnTo>
                    <a:pt x="40" y="81"/>
                  </a:lnTo>
                  <a:lnTo>
                    <a:pt x="53" y="80"/>
                  </a:lnTo>
                  <a:lnTo>
                    <a:pt x="66" y="80"/>
                  </a:lnTo>
                  <a:lnTo>
                    <a:pt x="79" y="79"/>
                  </a:lnTo>
                  <a:lnTo>
                    <a:pt x="92" y="78"/>
                  </a:lnTo>
                  <a:lnTo>
                    <a:pt x="105" y="77"/>
                  </a:lnTo>
                  <a:lnTo>
                    <a:pt x="118" y="76"/>
                  </a:lnTo>
                  <a:lnTo>
                    <a:pt x="131" y="75"/>
                  </a:lnTo>
                  <a:lnTo>
                    <a:pt x="144" y="73"/>
                  </a:lnTo>
                  <a:lnTo>
                    <a:pt x="157" y="72"/>
                  </a:lnTo>
                  <a:lnTo>
                    <a:pt x="170" y="70"/>
                  </a:lnTo>
                  <a:lnTo>
                    <a:pt x="183" y="69"/>
                  </a:lnTo>
                  <a:lnTo>
                    <a:pt x="196" y="67"/>
                  </a:lnTo>
                  <a:lnTo>
                    <a:pt x="209" y="65"/>
                  </a:lnTo>
                  <a:lnTo>
                    <a:pt x="222" y="63"/>
                  </a:lnTo>
                  <a:lnTo>
                    <a:pt x="236" y="61"/>
                  </a:lnTo>
                  <a:lnTo>
                    <a:pt x="249" y="59"/>
                  </a:lnTo>
                  <a:lnTo>
                    <a:pt x="262" y="56"/>
                  </a:lnTo>
                  <a:lnTo>
                    <a:pt x="275" y="54"/>
                  </a:lnTo>
                  <a:lnTo>
                    <a:pt x="288" y="52"/>
                  </a:lnTo>
                  <a:lnTo>
                    <a:pt x="301" y="49"/>
                  </a:lnTo>
                  <a:lnTo>
                    <a:pt x="314" y="47"/>
                  </a:lnTo>
                  <a:lnTo>
                    <a:pt x="327" y="44"/>
                  </a:lnTo>
                  <a:lnTo>
                    <a:pt x="340" y="42"/>
                  </a:lnTo>
                  <a:lnTo>
                    <a:pt x="353" y="39"/>
                  </a:lnTo>
                  <a:lnTo>
                    <a:pt x="366" y="36"/>
                  </a:lnTo>
                  <a:lnTo>
                    <a:pt x="379" y="34"/>
                  </a:lnTo>
                  <a:lnTo>
                    <a:pt x="392" y="31"/>
                  </a:lnTo>
                  <a:lnTo>
                    <a:pt x="405" y="28"/>
                  </a:lnTo>
                  <a:lnTo>
                    <a:pt x="419" y="25"/>
                  </a:lnTo>
                  <a:lnTo>
                    <a:pt x="432" y="22"/>
                  </a:lnTo>
                  <a:lnTo>
                    <a:pt x="445" y="20"/>
                  </a:lnTo>
                  <a:lnTo>
                    <a:pt x="458" y="17"/>
                  </a:lnTo>
                  <a:lnTo>
                    <a:pt x="471" y="14"/>
                  </a:lnTo>
                  <a:lnTo>
                    <a:pt x="484" y="11"/>
                  </a:lnTo>
                  <a:lnTo>
                    <a:pt x="497" y="9"/>
                  </a:lnTo>
                  <a:lnTo>
                    <a:pt x="510" y="7"/>
                  </a:lnTo>
                  <a:lnTo>
                    <a:pt x="523" y="5"/>
                  </a:lnTo>
                  <a:lnTo>
                    <a:pt x="536" y="4"/>
                  </a:lnTo>
                  <a:lnTo>
                    <a:pt x="549" y="3"/>
                  </a:lnTo>
                  <a:lnTo>
                    <a:pt x="562" y="2"/>
                  </a:lnTo>
                  <a:lnTo>
                    <a:pt x="575" y="1"/>
                  </a:lnTo>
                  <a:lnTo>
                    <a:pt x="588" y="1"/>
                  </a:lnTo>
                  <a:lnTo>
                    <a:pt x="601" y="0"/>
                  </a:lnTo>
                  <a:lnTo>
                    <a:pt x="615" y="0"/>
                  </a:lnTo>
                  <a:lnTo>
                    <a:pt x="628" y="0"/>
                  </a:lnTo>
                  <a:lnTo>
                    <a:pt x="641" y="0"/>
                  </a:lnTo>
                  <a:lnTo>
                    <a:pt x="654" y="0"/>
                  </a:lnTo>
                  <a:lnTo>
                    <a:pt x="667" y="0"/>
                  </a:lnTo>
                  <a:lnTo>
                    <a:pt x="680" y="1"/>
                  </a:lnTo>
                  <a:lnTo>
                    <a:pt x="693" y="1"/>
                  </a:lnTo>
                  <a:lnTo>
                    <a:pt x="706" y="2"/>
                  </a:lnTo>
                  <a:lnTo>
                    <a:pt x="719" y="3"/>
                  </a:lnTo>
                  <a:lnTo>
                    <a:pt x="732" y="4"/>
                  </a:lnTo>
                  <a:lnTo>
                    <a:pt x="745" y="5"/>
                  </a:lnTo>
                  <a:lnTo>
                    <a:pt x="758" y="6"/>
                  </a:lnTo>
                  <a:lnTo>
                    <a:pt x="771" y="8"/>
                  </a:lnTo>
                  <a:lnTo>
                    <a:pt x="784" y="10"/>
                  </a:lnTo>
                  <a:lnTo>
                    <a:pt x="797" y="12"/>
                  </a:lnTo>
                  <a:lnTo>
                    <a:pt x="811" y="15"/>
                  </a:lnTo>
                  <a:lnTo>
                    <a:pt x="824" y="17"/>
                  </a:lnTo>
                  <a:lnTo>
                    <a:pt x="837" y="20"/>
                  </a:lnTo>
                  <a:lnTo>
                    <a:pt x="850" y="23"/>
                  </a:lnTo>
                  <a:lnTo>
                    <a:pt x="863" y="26"/>
                  </a:lnTo>
                  <a:lnTo>
                    <a:pt x="876" y="29"/>
                  </a:lnTo>
                  <a:lnTo>
                    <a:pt x="889" y="31"/>
                  </a:lnTo>
                  <a:lnTo>
                    <a:pt x="902" y="34"/>
                  </a:lnTo>
                  <a:lnTo>
                    <a:pt x="915" y="37"/>
                  </a:lnTo>
                  <a:lnTo>
                    <a:pt x="928" y="40"/>
                  </a:lnTo>
                  <a:lnTo>
                    <a:pt x="941" y="43"/>
                  </a:lnTo>
                  <a:lnTo>
                    <a:pt x="954" y="45"/>
                  </a:lnTo>
                  <a:lnTo>
                    <a:pt x="967" y="47"/>
                  </a:lnTo>
                  <a:lnTo>
                    <a:pt x="980" y="49"/>
                  </a:lnTo>
                  <a:lnTo>
                    <a:pt x="994" y="52"/>
                  </a:lnTo>
                  <a:lnTo>
                    <a:pt x="1007" y="54"/>
                  </a:lnTo>
                  <a:lnTo>
                    <a:pt x="1020" y="56"/>
                  </a:lnTo>
                  <a:lnTo>
                    <a:pt x="1033" y="59"/>
                  </a:lnTo>
                  <a:lnTo>
                    <a:pt x="1046" y="61"/>
                  </a:lnTo>
                  <a:lnTo>
                    <a:pt x="1059" y="63"/>
                  </a:lnTo>
                  <a:lnTo>
                    <a:pt x="1072" y="66"/>
                  </a:lnTo>
                  <a:lnTo>
                    <a:pt x="1085" y="68"/>
                  </a:lnTo>
                  <a:lnTo>
                    <a:pt x="1098" y="70"/>
                  </a:lnTo>
                  <a:lnTo>
                    <a:pt x="1111" y="72"/>
                  </a:lnTo>
                  <a:lnTo>
                    <a:pt x="1124" y="74"/>
                  </a:lnTo>
                  <a:lnTo>
                    <a:pt x="1137" y="76"/>
                  </a:lnTo>
                  <a:lnTo>
                    <a:pt x="1150" y="77"/>
                  </a:lnTo>
                  <a:lnTo>
                    <a:pt x="1163" y="78"/>
                  </a:lnTo>
                  <a:lnTo>
                    <a:pt x="1177" y="79"/>
                  </a:lnTo>
                  <a:lnTo>
                    <a:pt x="1190" y="80"/>
                  </a:lnTo>
                  <a:lnTo>
                    <a:pt x="1203" y="81"/>
                  </a:lnTo>
                  <a:lnTo>
                    <a:pt x="1216" y="82"/>
                  </a:lnTo>
                  <a:lnTo>
                    <a:pt x="1229" y="82"/>
                  </a:lnTo>
                  <a:lnTo>
                    <a:pt x="1242" y="82"/>
                  </a:lnTo>
                  <a:lnTo>
                    <a:pt x="1255" y="83"/>
                  </a:lnTo>
                  <a:lnTo>
                    <a:pt x="1268" y="83"/>
                  </a:lnTo>
                  <a:lnTo>
                    <a:pt x="1281" y="83"/>
                  </a:lnTo>
                  <a:lnTo>
                    <a:pt x="1294" y="83"/>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8" name="Line 610"/>
            <p:cNvSpPr>
              <a:spLocks noChangeShapeType="1"/>
            </p:cNvSpPr>
            <p:nvPr/>
          </p:nvSpPr>
          <p:spPr bwMode="auto">
            <a:xfrm>
              <a:off x="3664088" y="385112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19" name="Line 611"/>
            <p:cNvSpPr>
              <a:spLocks noChangeShapeType="1"/>
            </p:cNvSpPr>
            <p:nvPr/>
          </p:nvSpPr>
          <p:spPr bwMode="auto">
            <a:xfrm>
              <a:off x="3687713" y="385112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20" name="Line 612"/>
            <p:cNvSpPr>
              <a:spLocks noChangeShapeType="1"/>
            </p:cNvSpPr>
            <p:nvPr/>
          </p:nvSpPr>
          <p:spPr bwMode="auto">
            <a:xfrm>
              <a:off x="3711338" y="3845602"/>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21" name="Line 613"/>
            <p:cNvSpPr>
              <a:spLocks noChangeShapeType="1"/>
            </p:cNvSpPr>
            <p:nvPr/>
          </p:nvSpPr>
          <p:spPr bwMode="auto">
            <a:xfrm>
              <a:off x="3735908" y="384560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22" name="Line 614"/>
            <p:cNvSpPr>
              <a:spLocks noChangeShapeType="1"/>
            </p:cNvSpPr>
            <p:nvPr/>
          </p:nvSpPr>
          <p:spPr bwMode="auto">
            <a:xfrm>
              <a:off x="3759532" y="3842838"/>
              <a:ext cx="1890"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23" name="Line 615"/>
            <p:cNvSpPr>
              <a:spLocks noChangeShapeType="1"/>
            </p:cNvSpPr>
            <p:nvPr/>
          </p:nvSpPr>
          <p:spPr bwMode="auto">
            <a:xfrm>
              <a:off x="3783157" y="3842838"/>
              <a:ext cx="1890"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24" name="Line 616"/>
            <p:cNvSpPr>
              <a:spLocks noChangeShapeType="1"/>
            </p:cNvSpPr>
            <p:nvPr/>
          </p:nvSpPr>
          <p:spPr bwMode="auto">
            <a:xfrm>
              <a:off x="3806783" y="383731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25" name="Line 617"/>
            <p:cNvSpPr>
              <a:spLocks noChangeShapeType="1"/>
            </p:cNvSpPr>
            <p:nvPr/>
          </p:nvSpPr>
          <p:spPr bwMode="auto">
            <a:xfrm>
              <a:off x="3830407" y="383178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26" name="Line 618"/>
            <p:cNvSpPr>
              <a:spLocks noChangeShapeType="1"/>
            </p:cNvSpPr>
            <p:nvPr/>
          </p:nvSpPr>
          <p:spPr bwMode="auto">
            <a:xfrm>
              <a:off x="3854032" y="382626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27" name="Line 619"/>
            <p:cNvSpPr>
              <a:spLocks noChangeShapeType="1"/>
            </p:cNvSpPr>
            <p:nvPr/>
          </p:nvSpPr>
          <p:spPr bwMode="auto">
            <a:xfrm>
              <a:off x="3877658" y="382073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28" name="Line 620"/>
            <p:cNvSpPr>
              <a:spLocks noChangeShapeType="1"/>
            </p:cNvSpPr>
            <p:nvPr/>
          </p:nvSpPr>
          <p:spPr bwMode="auto">
            <a:xfrm>
              <a:off x="3901283" y="381521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29" name="Line 621"/>
            <p:cNvSpPr>
              <a:spLocks noChangeShapeType="1"/>
            </p:cNvSpPr>
            <p:nvPr/>
          </p:nvSpPr>
          <p:spPr bwMode="auto">
            <a:xfrm>
              <a:off x="3924907" y="380416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0" name="Line 622"/>
            <p:cNvSpPr>
              <a:spLocks noChangeShapeType="1"/>
            </p:cNvSpPr>
            <p:nvPr/>
          </p:nvSpPr>
          <p:spPr bwMode="auto">
            <a:xfrm>
              <a:off x="3948533" y="379863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1" name="Line 623"/>
            <p:cNvSpPr>
              <a:spLocks noChangeShapeType="1"/>
            </p:cNvSpPr>
            <p:nvPr/>
          </p:nvSpPr>
          <p:spPr bwMode="auto">
            <a:xfrm>
              <a:off x="3972157" y="378758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2" name="Line 624"/>
            <p:cNvSpPr>
              <a:spLocks noChangeShapeType="1"/>
            </p:cNvSpPr>
            <p:nvPr/>
          </p:nvSpPr>
          <p:spPr bwMode="auto">
            <a:xfrm>
              <a:off x="3995783" y="378206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3" name="Line 625"/>
            <p:cNvSpPr>
              <a:spLocks noChangeShapeType="1"/>
            </p:cNvSpPr>
            <p:nvPr/>
          </p:nvSpPr>
          <p:spPr bwMode="auto">
            <a:xfrm>
              <a:off x="4019407" y="3773775"/>
              <a:ext cx="1890"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4" name="Line 626"/>
            <p:cNvSpPr>
              <a:spLocks noChangeShapeType="1"/>
            </p:cNvSpPr>
            <p:nvPr/>
          </p:nvSpPr>
          <p:spPr bwMode="auto">
            <a:xfrm>
              <a:off x="4043032" y="376272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 name="Line 627"/>
            <p:cNvSpPr>
              <a:spLocks noChangeShapeType="1"/>
            </p:cNvSpPr>
            <p:nvPr/>
          </p:nvSpPr>
          <p:spPr bwMode="auto">
            <a:xfrm>
              <a:off x="4066657" y="375167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 name="Line 628"/>
            <p:cNvSpPr>
              <a:spLocks noChangeShapeType="1"/>
            </p:cNvSpPr>
            <p:nvPr/>
          </p:nvSpPr>
          <p:spPr bwMode="auto">
            <a:xfrm>
              <a:off x="4092173" y="374062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 name="Line 629"/>
            <p:cNvSpPr>
              <a:spLocks noChangeShapeType="1"/>
            </p:cNvSpPr>
            <p:nvPr/>
          </p:nvSpPr>
          <p:spPr bwMode="auto">
            <a:xfrm>
              <a:off x="4115796" y="372957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 name="Line 630"/>
            <p:cNvSpPr>
              <a:spLocks noChangeShapeType="1"/>
            </p:cNvSpPr>
            <p:nvPr/>
          </p:nvSpPr>
          <p:spPr bwMode="auto">
            <a:xfrm>
              <a:off x="4139422" y="3712999"/>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 name="Line 631"/>
            <p:cNvSpPr>
              <a:spLocks noChangeShapeType="1"/>
            </p:cNvSpPr>
            <p:nvPr/>
          </p:nvSpPr>
          <p:spPr bwMode="auto">
            <a:xfrm>
              <a:off x="4163047" y="3704711"/>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 name="Line 632"/>
            <p:cNvSpPr>
              <a:spLocks noChangeShapeType="1"/>
            </p:cNvSpPr>
            <p:nvPr/>
          </p:nvSpPr>
          <p:spPr bwMode="auto">
            <a:xfrm>
              <a:off x="4185727" y="369366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 name="Line 633"/>
            <p:cNvSpPr>
              <a:spLocks noChangeShapeType="1"/>
            </p:cNvSpPr>
            <p:nvPr/>
          </p:nvSpPr>
          <p:spPr bwMode="auto">
            <a:xfrm>
              <a:off x="4209352" y="367708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 name="Line 634"/>
            <p:cNvSpPr>
              <a:spLocks noChangeShapeType="1"/>
            </p:cNvSpPr>
            <p:nvPr/>
          </p:nvSpPr>
          <p:spPr bwMode="auto">
            <a:xfrm>
              <a:off x="4232976" y="366603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 name="Line 635"/>
            <p:cNvSpPr>
              <a:spLocks noChangeShapeType="1"/>
            </p:cNvSpPr>
            <p:nvPr/>
          </p:nvSpPr>
          <p:spPr bwMode="auto">
            <a:xfrm>
              <a:off x="4256602" y="364946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 name="Line 636"/>
            <p:cNvSpPr>
              <a:spLocks noChangeShapeType="1"/>
            </p:cNvSpPr>
            <p:nvPr/>
          </p:nvSpPr>
          <p:spPr bwMode="auto">
            <a:xfrm>
              <a:off x="4280227" y="3641173"/>
              <a:ext cx="1890"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 name="Line 637"/>
            <p:cNvSpPr>
              <a:spLocks noChangeShapeType="1"/>
            </p:cNvSpPr>
            <p:nvPr/>
          </p:nvSpPr>
          <p:spPr bwMode="auto">
            <a:xfrm>
              <a:off x="4303851" y="362459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 name="Line 638"/>
            <p:cNvSpPr>
              <a:spLocks noChangeShapeType="1"/>
            </p:cNvSpPr>
            <p:nvPr/>
          </p:nvSpPr>
          <p:spPr bwMode="auto">
            <a:xfrm>
              <a:off x="4327476" y="360802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 name="Line 639"/>
            <p:cNvSpPr>
              <a:spLocks noChangeShapeType="1"/>
            </p:cNvSpPr>
            <p:nvPr/>
          </p:nvSpPr>
          <p:spPr bwMode="auto">
            <a:xfrm>
              <a:off x="4351102" y="359697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 name="Line 640"/>
            <p:cNvSpPr>
              <a:spLocks noChangeShapeType="1"/>
            </p:cNvSpPr>
            <p:nvPr/>
          </p:nvSpPr>
          <p:spPr bwMode="auto">
            <a:xfrm>
              <a:off x="4374726" y="358039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9" name="Line 641"/>
            <p:cNvSpPr>
              <a:spLocks noChangeShapeType="1"/>
            </p:cNvSpPr>
            <p:nvPr/>
          </p:nvSpPr>
          <p:spPr bwMode="auto">
            <a:xfrm>
              <a:off x="4398351" y="356658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0" name="Line 642"/>
            <p:cNvSpPr>
              <a:spLocks noChangeShapeType="1"/>
            </p:cNvSpPr>
            <p:nvPr/>
          </p:nvSpPr>
          <p:spPr bwMode="auto">
            <a:xfrm>
              <a:off x="4423867" y="355000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 name="Line 643"/>
            <p:cNvSpPr>
              <a:spLocks noChangeShapeType="1"/>
            </p:cNvSpPr>
            <p:nvPr/>
          </p:nvSpPr>
          <p:spPr bwMode="auto">
            <a:xfrm>
              <a:off x="4447491" y="353343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2" name="Line 644"/>
            <p:cNvSpPr>
              <a:spLocks noChangeShapeType="1"/>
            </p:cNvSpPr>
            <p:nvPr/>
          </p:nvSpPr>
          <p:spPr bwMode="auto">
            <a:xfrm>
              <a:off x="4471116" y="352238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3" name="Line 645"/>
            <p:cNvSpPr>
              <a:spLocks noChangeShapeType="1"/>
            </p:cNvSpPr>
            <p:nvPr/>
          </p:nvSpPr>
          <p:spPr bwMode="auto">
            <a:xfrm>
              <a:off x="4494742" y="350857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4" name="Line 646"/>
            <p:cNvSpPr>
              <a:spLocks noChangeShapeType="1"/>
            </p:cNvSpPr>
            <p:nvPr/>
          </p:nvSpPr>
          <p:spPr bwMode="auto">
            <a:xfrm>
              <a:off x="4518366" y="349199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 name="Line 648"/>
            <p:cNvSpPr>
              <a:spLocks noChangeShapeType="1"/>
            </p:cNvSpPr>
            <p:nvPr/>
          </p:nvSpPr>
          <p:spPr bwMode="auto">
            <a:xfrm>
              <a:off x="4541991" y="347542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6" name="Line 649"/>
            <p:cNvSpPr>
              <a:spLocks noChangeShapeType="1"/>
            </p:cNvSpPr>
            <p:nvPr/>
          </p:nvSpPr>
          <p:spPr bwMode="auto">
            <a:xfrm>
              <a:off x="4565616" y="346437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 name="Line 650"/>
            <p:cNvSpPr>
              <a:spLocks noChangeShapeType="1"/>
            </p:cNvSpPr>
            <p:nvPr/>
          </p:nvSpPr>
          <p:spPr bwMode="auto">
            <a:xfrm>
              <a:off x="4589241" y="345332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 name="Line 651"/>
            <p:cNvSpPr>
              <a:spLocks noChangeShapeType="1"/>
            </p:cNvSpPr>
            <p:nvPr/>
          </p:nvSpPr>
          <p:spPr bwMode="auto">
            <a:xfrm>
              <a:off x="4612866" y="3445032"/>
              <a:ext cx="1890"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9" name="Line 652"/>
            <p:cNvSpPr>
              <a:spLocks noChangeShapeType="1"/>
            </p:cNvSpPr>
            <p:nvPr/>
          </p:nvSpPr>
          <p:spPr bwMode="auto">
            <a:xfrm>
              <a:off x="4636491" y="3439507"/>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60" name="Line 653"/>
            <p:cNvSpPr>
              <a:spLocks noChangeShapeType="1"/>
            </p:cNvSpPr>
            <p:nvPr/>
          </p:nvSpPr>
          <p:spPr bwMode="auto">
            <a:xfrm>
              <a:off x="4660116" y="3433982"/>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61" name="Line 654"/>
            <p:cNvSpPr>
              <a:spLocks noChangeShapeType="1"/>
            </p:cNvSpPr>
            <p:nvPr/>
          </p:nvSpPr>
          <p:spPr bwMode="auto">
            <a:xfrm>
              <a:off x="4682797" y="342845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62" name="Line 655"/>
            <p:cNvSpPr>
              <a:spLocks noChangeShapeType="1"/>
            </p:cNvSpPr>
            <p:nvPr/>
          </p:nvSpPr>
          <p:spPr bwMode="auto">
            <a:xfrm>
              <a:off x="4706420" y="342293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63" name="Line 656"/>
            <p:cNvSpPr>
              <a:spLocks noChangeShapeType="1"/>
            </p:cNvSpPr>
            <p:nvPr/>
          </p:nvSpPr>
          <p:spPr bwMode="auto">
            <a:xfrm>
              <a:off x="4730046" y="342293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64" name="Line 657"/>
            <p:cNvSpPr>
              <a:spLocks noChangeShapeType="1"/>
            </p:cNvSpPr>
            <p:nvPr/>
          </p:nvSpPr>
          <p:spPr bwMode="auto">
            <a:xfrm>
              <a:off x="4753671" y="341740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65" name="Line 658"/>
            <p:cNvSpPr>
              <a:spLocks noChangeShapeType="1"/>
            </p:cNvSpPr>
            <p:nvPr/>
          </p:nvSpPr>
          <p:spPr bwMode="auto">
            <a:xfrm>
              <a:off x="4779186" y="341740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66" name="Line 659"/>
            <p:cNvSpPr>
              <a:spLocks noChangeShapeType="1"/>
            </p:cNvSpPr>
            <p:nvPr/>
          </p:nvSpPr>
          <p:spPr bwMode="auto">
            <a:xfrm>
              <a:off x="4802810" y="341740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67" name="Line 660"/>
            <p:cNvSpPr>
              <a:spLocks noChangeShapeType="1"/>
            </p:cNvSpPr>
            <p:nvPr/>
          </p:nvSpPr>
          <p:spPr bwMode="auto">
            <a:xfrm>
              <a:off x="4826436" y="341740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68" name="Line 661"/>
            <p:cNvSpPr>
              <a:spLocks noChangeShapeType="1"/>
            </p:cNvSpPr>
            <p:nvPr/>
          </p:nvSpPr>
          <p:spPr bwMode="auto">
            <a:xfrm>
              <a:off x="4850060" y="341740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69" name="Line 662"/>
            <p:cNvSpPr>
              <a:spLocks noChangeShapeType="1"/>
            </p:cNvSpPr>
            <p:nvPr/>
          </p:nvSpPr>
          <p:spPr bwMode="auto">
            <a:xfrm>
              <a:off x="4873686" y="341740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70" name="Line 663"/>
            <p:cNvSpPr>
              <a:spLocks noChangeShapeType="1"/>
            </p:cNvSpPr>
            <p:nvPr/>
          </p:nvSpPr>
          <p:spPr bwMode="auto">
            <a:xfrm>
              <a:off x="4897310" y="342293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71" name="Line 664"/>
            <p:cNvSpPr>
              <a:spLocks noChangeShapeType="1"/>
            </p:cNvSpPr>
            <p:nvPr/>
          </p:nvSpPr>
          <p:spPr bwMode="auto">
            <a:xfrm>
              <a:off x="4920935" y="342293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72" name="Line 665"/>
            <p:cNvSpPr>
              <a:spLocks noChangeShapeType="1"/>
            </p:cNvSpPr>
            <p:nvPr/>
          </p:nvSpPr>
          <p:spPr bwMode="auto">
            <a:xfrm>
              <a:off x="4944561" y="342845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73" name="Line 666"/>
            <p:cNvSpPr>
              <a:spLocks noChangeShapeType="1"/>
            </p:cNvSpPr>
            <p:nvPr/>
          </p:nvSpPr>
          <p:spPr bwMode="auto">
            <a:xfrm>
              <a:off x="4968185" y="343398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74" name="Line 667"/>
            <p:cNvSpPr>
              <a:spLocks noChangeShapeType="1"/>
            </p:cNvSpPr>
            <p:nvPr/>
          </p:nvSpPr>
          <p:spPr bwMode="auto">
            <a:xfrm>
              <a:off x="4991810" y="343950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75" name="Line 668"/>
            <p:cNvSpPr>
              <a:spLocks noChangeShapeType="1"/>
            </p:cNvSpPr>
            <p:nvPr/>
          </p:nvSpPr>
          <p:spPr bwMode="auto">
            <a:xfrm>
              <a:off x="5015435" y="3445032"/>
              <a:ext cx="1890"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76" name="Line 669"/>
            <p:cNvSpPr>
              <a:spLocks noChangeShapeType="1"/>
            </p:cNvSpPr>
            <p:nvPr/>
          </p:nvSpPr>
          <p:spPr bwMode="auto">
            <a:xfrm>
              <a:off x="5039061" y="344779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77" name="Line 670"/>
            <p:cNvSpPr>
              <a:spLocks noChangeShapeType="1"/>
            </p:cNvSpPr>
            <p:nvPr/>
          </p:nvSpPr>
          <p:spPr bwMode="auto">
            <a:xfrm>
              <a:off x="5062684" y="345884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78" name="Line 671"/>
            <p:cNvSpPr>
              <a:spLocks noChangeShapeType="1"/>
            </p:cNvSpPr>
            <p:nvPr/>
          </p:nvSpPr>
          <p:spPr bwMode="auto">
            <a:xfrm>
              <a:off x="5086310" y="346989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79" name="Line 672"/>
            <p:cNvSpPr>
              <a:spLocks noChangeShapeType="1"/>
            </p:cNvSpPr>
            <p:nvPr/>
          </p:nvSpPr>
          <p:spPr bwMode="auto">
            <a:xfrm>
              <a:off x="5109935" y="3480946"/>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0" name="Line 673"/>
            <p:cNvSpPr>
              <a:spLocks noChangeShapeType="1"/>
            </p:cNvSpPr>
            <p:nvPr/>
          </p:nvSpPr>
          <p:spPr bwMode="auto">
            <a:xfrm>
              <a:off x="5134505" y="349752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1" name="Line 674"/>
            <p:cNvSpPr>
              <a:spLocks noChangeShapeType="1"/>
            </p:cNvSpPr>
            <p:nvPr/>
          </p:nvSpPr>
          <p:spPr bwMode="auto">
            <a:xfrm>
              <a:off x="5158129" y="350857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2" name="Line 675"/>
            <p:cNvSpPr>
              <a:spLocks noChangeShapeType="1"/>
            </p:cNvSpPr>
            <p:nvPr/>
          </p:nvSpPr>
          <p:spPr bwMode="auto">
            <a:xfrm>
              <a:off x="5181754" y="3522384"/>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3" name="Line 676"/>
            <p:cNvSpPr>
              <a:spLocks noChangeShapeType="1"/>
            </p:cNvSpPr>
            <p:nvPr/>
          </p:nvSpPr>
          <p:spPr bwMode="auto">
            <a:xfrm>
              <a:off x="5205380" y="3538959"/>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4" name="Line 677"/>
            <p:cNvSpPr>
              <a:spLocks noChangeShapeType="1"/>
            </p:cNvSpPr>
            <p:nvPr/>
          </p:nvSpPr>
          <p:spPr bwMode="auto">
            <a:xfrm>
              <a:off x="5229004" y="355553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5" name="Line 678"/>
            <p:cNvSpPr>
              <a:spLocks noChangeShapeType="1"/>
            </p:cNvSpPr>
            <p:nvPr/>
          </p:nvSpPr>
          <p:spPr bwMode="auto">
            <a:xfrm>
              <a:off x="5252629" y="357211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6" name="Line 679"/>
            <p:cNvSpPr>
              <a:spLocks noChangeShapeType="1"/>
            </p:cNvSpPr>
            <p:nvPr/>
          </p:nvSpPr>
          <p:spPr bwMode="auto">
            <a:xfrm>
              <a:off x="5276255" y="358039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7" name="Line 680"/>
            <p:cNvSpPr>
              <a:spLocks noChangeShapeType="1"/>
            </p:cNvSpPr>
            <p:nvPr/>
          </p:nvSpPr>
          <p:spPr bwMode="auto">
            <a:xfrm>
              <a:off x="5299880" y="359697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8" name="Line 681"/>
            <p:cNvSpPr>
              <a:spLocks noChangeShapeType="1"/>
            </p:cNvSpPr>
            <p:nvPr/>
          </p:nvSpPr>
          <p:spPr bwMode="auto">
            <a:xfrm>
              <a:off x="5323504" y="361354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9" name="Line 682"/>
            <p:cNvSpPr>
              <a:spLocks noChangeShapeType="1"/>
            </p:cNvSpPr>
            <p:nvPr/>
          </p:nvSpPr>
          <p:spPr bwMode="auto">
            <a:xfrm>
              <a:off x="5347129" y="363012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90" name="Line 683"/>
            <p:cNvSpPr>
              <a:spLocks noChangeShapeType="1"/>
            </p:cNvSpPr>
            <p:nvPr/>
          </p:nvSpPr>
          <p:spPr bwMode="auto">
            <a:xfrm>
              <a:off x="5370755" y="3643936"/>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91" name="Line 684"/>
            <p:cNvSpPr>
              <a:spLocks noChangeShapeType="1"/>
            </p:cNvSpPr>
            <p:nvPr/>
          </p:nvSpPr>
          <p:spPr bwMode="auto">
            <a:xfrm>
              <a:off x="5394379" y="3654986"/>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92" name="Line 685"/>
            <p:cNvSpPr>
              <a:spLocks noChangeShapeType="1"/>
            </p:cNvSpPr>
            <p:nvPr/>
          </p:nvSpPr>
          <p:spPr bwMode="auto">
            <a:xfrm>
              <a:off x="5418004" y="366603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93" name="Line 686"/>
            <p:cNvSpPr>
              <a:spLocks noChangeShapeType="1"/>
            </p:cNvSpPr>
            <p:nvPr/>
          </p:nvSpPr>
          <p:spPr bwMode="auto">
            <a:xfrm>
              <a:off x="5441629" y="367708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94" name="Line 687"/>
            <p:cNvSpPr>
              <a:spLocks noChangeShapeType="1"/>
            </p:cNvSpPr>
            <p:nvPr/>
          </p:nvSpPr>
          <p:spPr bwMode="auto">
            <a:xfrm>
              <a:off x="5467144" y="369366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95" name="Line 688"/>
            <p:cNvSpPr>
              <a:spLocks noChangeShapeType="1"/>
            </p:cNvSpPr>
            <p:nvPr/>
          </p:nvSpPr>
          <p:spPr bwMode="auto">
            <a:xfrm>
              <a:off x="5490769" y="370471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96" name="Line 689"/>
            <p:cNvSpPr>
              <a:spLocks noChangeShapeType="1"/>
            </p:cNvSpPr>
            <p:nvPr/>
          </p:nvSpPr>
          <p:spPr bwMode="auto">
            <a:xfrm>
              <a:off x="5514394" y="371300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97" name="Line 690"/>
            <p:cNvSpPr>
              <a:spLocks noChangeShapeType="1"/>
            </p:cNvSpPr>
            <p:nvPr/>
          </p:nvSpPr>
          <p:spPr bwMode="auto">
            <a:xfrm>
              <a:off x="5538019" y="372957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98" name="Line 691"/>
            <p:cNvSpPr>
              <a:spLocks noChangeShapeType="1"/>
            </p:cNvSpPr>
            <p:nvPr/>
          </p:nvSpPr>
          <p:spPr bwMode="auto">
            <a:xfrm>
              <a:off x="5561644" y="3740626"/>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99" name="Line 692"/>
            <p:cNvSpPr>
              <a:spLocks noChangeShapeType="1"/>
            </p:cNvSpPr>
            <p:nvPr/>
          </p:nvSpPr>
          <p:spPr bwMode="auto">
            <a:xfrm>
              <a:off x="5585269" y="3751676"/>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00" name="Line 693"/>
            <p:cNvSpPr>
              <a:spLocks noChangeShapeType="1"/>
            </p:cNvSpPr>
            <p:nvPr/>
          </p:nvSpPr>
          <p:spPr bwMode="auto">
            <a:xfrm>
              <a:off x="5607949" y="376825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01" name="Line 694"/>
            <p:cNvSpPr>
              <a:spLocks noChangeShapeType="1"/>
            </p:cNvSpPr>
            <p:nvPr/>
          </p:nvSpPr>
          <p:spPr bwMode="auto">
            <a:xfrm>
              <a:off x="5631573" y="3776539"/>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02" name="Line 695"/>
            <p:cNvSpPr>
              <a:spLocks noChangeShapeType="1"/>
            </p:cNvSpPr>
            <p:nvPr/>
          </p:nvSpPr>
          <p:spPr bwMode="auto">
            <a:xfrm>
              <a:off x="5655198" y="3787589"/>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03" name="Line 696"/>
            <p:cNvSpPr>
              <a:spLocks noChangeShapeType="1"/>
            </p:cNvSpPr>
            <p:nvPr/>
          </p:nvSpPr>
          <p:spPr bwMode="auto">
            <a:xfrm>
              <a:off x="5678823" y="3798639"/>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04" name="Line 697"/>
            <p:cNvSpPr>
              <a:spLocks noChangeShapeType="1"/>
            </p:cNvSpPr>
            <p:nvPr/>
          </p:nvSpPr>
          <p:spPr bwMode="auto">
            <a:xfrm>
              <a:off x="5702448" y="3809689"/>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05" name="Line 698"/>
            <p:cNvSpPr>
              <a:spLocks noChangeShapeType="1"/>
            </p:cNvSpPr>
            <p:nvPr/>
          </p:nvSpPr>
          <p:spPr bwMode="auto">
            <a:xfrm>
              <a:off x="5726073" y="382074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06" name="Line 699"/>
            <p:cNvSpPr>
              <a:spLocks noChangeShapeType="1"/>
            </p:cNvSpPr>
            <p:nvPr/>
          </p:nvSpPr>
          <p:spPr bwMode="auto">
            <a:xfrm>
              <a:off x="5749698" y="382626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07" name="Line 700"/>
            <p:cNvSpPr>
              <a:spLocks noChangeShapeType="1"/>
            </p:cNvSpPr>
            <p:nvPr/>
          </p:nvSpPr>
          <p:spPr bwMode="auto">
            <a:xfrm>
              <a:off x="5773323" y="383179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08" name="Line 701"/>
            <p:cNvSpPr>
              <a:spLocks noChangeShapeType="1"/>
            </p:cNvSpPr>
            <p:nvPr/>
          </p:nvSpPr>
          <p:spPr bwMode="auto">
            <a:xfrm>
              <a:off x="5798838" y="383731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09" name="Line 702"/>
            <p:cNvSpPr>
              <a:spLocks noChangeShapeType="1"/>
            </p:cNvSpPr>
            <p:nvPr/>
          </p:nvSpPr>
          <p:spPr bwMode="auto">
            <a:xfrm>
              <a:off x="5822464" y="3842840"/>
              <a:ext cx="1890"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10" name="Line 703"/>
            <p:cNvSpPr>
              <a:spLocks noChangeShapeType="1"/>
            </p:cNvSpPr>
            <p:nvPr/>
          </p:nvSpPr>
          <p:spPr bwMode="auto">
            <a:xfrm>
              <a:off x="5846087" y="384560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11" name="Line 704"/>
            <p:cNvSpPr>
              <a:spLocks noChangeShapeType="1"/>
            </p:cNvSpPr>
            <p:nvPr/>
          </p:nvSpPr>
          <p:spPr bwMode="auto">
            <a:xfrm>
              <a:off x="5869713" y="385112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12" name="Line 705"/>
            <p:cNvSpPr>
              <a:spLocks noChangeShapeType="1"/>
            </p:cNvSpPr>
            <p:nvPr/>
          </p:nvSpPr>
          <p:spPr bwMode="auto">
            <a:xfrm>
              <a:off x="5893338" y="385112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13" name="Line 706"/>
            <p:cNvSpPr>
              <a:spLocks noChangeShapeType="1"/>
            </p:cNvSpPr>
            <p:nvPr/>
          </p:nvSpPr>
          <p:spPr bwMode="auto">
            <a:xfrm>
              <a:off x="5916963" y="385112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14" name="Line 707"/>
            <p:cNvSpPr>
              <a:spLocks noChangeShapeType="1"/>
            </p:cNvSpPr>
            <p:nvPr/>
          </p:nvSpPr>
          <p:spPr bwMode="auto">
            <a:xfrm>
              <a:off x="5940587" y="385665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15" name="Line 708"/>
            <p:cNvSpPr>
              <a:spLocks noChangeShapeType="1"/>
            </p:cNvSpPr>
            <p:nvPr/>
          </p:nvSpPr>
          <p:spPr bwMode="auto">
            <a:xfrm>
              <a:off x="5964213" y="385665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16" name="Line 709"/>
            <p:cNvSpPr>
              <a:spLocks noChangeShapeType="1"/>
            </p:cNvSpPr>
            <p:nvPr/>
          </p:nvSpPr>
          <p:spPr bwMode="auto">
            <a:xfrm>
              <a:off x="5987838" y="385665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17" name="Line 710"/>
            <p:cNvSpPr>
              <a:spLocks noChangeShapeType="1"/>
            </p:cNvSpPr>
            <p:nvPr/>
          </p:nvSpPr>
          <p:spPr bwMode="auto">
            <a:xfrm>
              <a:off x="6011462" y="385665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18" name="Rectangle 711"/>
            <p:cNvSpPr>
              <a:spLocks noChangeArrowheads="1"/>
            </p:cNvSpPr>
            <p:nvPr/>
          </p:nvSpPr>
          <p:spPr bwMode="auto">
            <a:xfrm>
              <a:off x="3988223" y="5367769"/>
              <a:ext cx="78434" cy="74589"/>
            </a:xfrm>
            <a:prstGeom prst="rect">
              <a:avLst/>
            </a:prstGeom>
            <a:solidFill>
              <a:srgbClr val="CAC27E"/>
            </a:solidFill>
            <a:ln w="6">
              <a:solidFill>
                <a:srgbClr val="D7D29E"/>
              </a:solidFill>
              <a:miter lim="800000"/>
              <a:headEnd/>
              <a:tailEnd/>
            </a:ln>
          </p:spPr>
          <p:txBody>
            <a:bodyPr/>
            <a:lstStyle/>
            <a:p>
              <a:endParaRPr lang="en-US"/>
            </a:p>
          </p:txBody>
        </p:sp>
        <p:sp>
          <p:nvSpPr>
            <p:cNvPr id="5819" name="Rectangle 712"/>
            <p:cNvSpPr>
              <a:spLocks noChangeArrowheads="1"/>
            </p:cNvSpPr>
            <p:nvPr/>
          </p:nvSpPr>
          <p:spPr bwMode="auto">
            <a:xfrm>
              <a:off x="4066657" y="5315280"/>
              <a:ext cx="73709" cy="127077"/>
            </a:xfrm>
            <a:prstGeom prst="rect">
              <a:avLst/>
            </a:prstGeom>
            <a:solidFill>
              <a:srgbClr val="CAC27E"/>
            </a:solidFill>
            <a:ln w="6">
              <a:solidFill>
                <a:srgbClr val="D7D29E"/>
              </a:solidFill>
              <a:miter lim="800000"/>
              <a:headEnd/>
              <a:tailEnd/>
            </a:ln>
          </p:spPr>
          <p:txBody>
            <a:bodyPr/>
            <a:lstStyle/>
            <a:p>
              <a:endParaRPr lang="en-US"/>
            </a:p>
          </p:txBody>
        </p:sp>
        <p:sp>
          <p:nvSpPr>
            <p:cNvPr id="5820" name="Rectangle 713"/>
            <p:cNvSpPr>
              <a:spLocks noChangeArrowheads="1"/>
            </p:cNvSpPr>
            <p:nvPr/>
          </p:nvSpPr>
          <p:spPr bwMode="auto">
            <a:xfrm>
              <a:off x="4142257" y="5293180"/>
              <a:ext cx="78434" cy="149178"/>
            </a:xfrm>
            <a:prstGeom prst="rect">
              <a:avLst/>
            </a:prstGeom>
            <a:solidFill>
              <a:srgbClr val="CAC27E"/>
            </a:solidFill>
            <a:ln w="6">
              <a:solidFill>
                <a:srgbClr val="D7D29E"/>
              </a:solidFill>
              <a:miter lim="800000"/>
              <a:headEnd/>
              <a:tailEnd/>
            </a:ln>
          </p:spPr>
          <p:txBody>
            <a:bodyPr/>
            <a:lstStyle/>
            <a:p>
              <a:endParaRPr lang="en-US"/>
            </a:p>
          </p:txBody>
        </p:sp>
        <p:sp>
          <p:nvSpPr>
            <p:cNvPr id="5821" name="Rectangle 714"/>
            <p:cNvSpPr>
              <a:spLocks noChangeArrowheads="1"/>
            </p:cNvSpPr>
            <p:nvPr/>
          </p:nvSpPr>
          <p:spPr bwMode="auto">
            <a:xfrm>
              <a:off x="4220692" y="5315280"/>
              <a:ext cx="76545" cy="127077"/>
            </a:xfrm>
            <a:prstGeom prst="rect">
              <a:avLst/>
            </a:prstGeom>
            <a:solidFill>
              <a:srgbClr val="CAC27E"/>
            </a:solidFill>
            <a:ln w="6">
              <a:solidFill>
                <a:srgbClr val="D7D29E"/>
              </a:solidFill>
              <a:miter lim="800000"/>
              <a:headEnd/>
              <a:tailEnd/>
            </a:ln>
          </p:spPr>
          <p:txBody>
            <a:bodyPr/>
            <a:lstStyle/>
            <a:p>
              <a:endParaRPr lang="en-US"/>
            </a:p>
          </p:txBody>
        </p:sp>
        <p:sp>
          <p:nvSpPr>
            <p:cNvPr id="5822" name="Rectangle 715"/>
            <p:cNvSpPr>
              <a:spLocks noChangeArrowheads="1"/>
            </p:cNvSpPr>
            <p:nvPr/>
          </p:nvSpPr>
          <p:spPr bwMode="auto">
            <a:xfrm>
              <a:off x="4298182" y="5257267"/>
              <a:ext cx="78434" cy="185091"/>
            </a:xfrm>
            <a:prstGeom prst="rect">
              <a:avLst/>
            </a:prstGeom>
            <a:solidFill>
              <a:srgbClr val="CAC27E"/>
            </a:solidFill>
            <a:ln w="6">
              <a:solidFill>
                <a:srgbClr val="D7D29E"/>
              </a:solidFill>
              <a:miter lim="800000"/>
              <a:headEnd/>
              <a:tailEnd/>
            </a:ln>
          </p:spPr>
          <p:txBody>
            <a:bodyPr/>
            <a:lstStyle/>
            <a:p>
              <a:endParaRPr lang="en-US"/>
            </a:p>
          </p:txBody>
        </p:sp>
        <p:sp>
          <p:nvSpPr>
            <p:cNvPr id="5823" name="Rectangle 716"/>
            <p:cNvSpPr>
              <a:spLocks noChangeArrowheads="1"/>
            </p:cNvSpPr>
            <p:nvPr/>
          </p:nvSpPr>
          <p:spPr bwMode="auto">
            <a:xfrm>
              <a:off x="4376616" y="5182678"/>
              <a:ext cx="76545" cy="259680"/>
            </a:xfrm>
            <a:prstGeom prst="rect">
              <a:avLst/>
            </a:prstGeom>
            <a:solidFill>
              <a:srgbClr val="CAC27E"/>
            </a:solidFill>
            <a:ln w="6">
              <a:solidFill>
                <a:srgbClr val="D7D29E"/>
              </a:solidFill>
              <a:miter lim="800000"/>
              <a:headEnd/>
              <a:tailEnd/>
            </a:ln>
          </p:spPr>
          <p:txBody>
            <a:bodyPr/>
            <a:lstStyle/>
            <a:p>
              <a:endParaRPr lang="en-US"/>
            </a:p>
          </p:txBody>
        </p:sp>
        <p:sp>
          <p:nvSpPr>
            <p:cNvPr id="5824" name="Rectangle 717"/>
            <p:cNvSpPr>
              <a:spLocks noChangeArrowheads="1"/>
            </p:cNvSpPr>
            <p:nvPr/>
          </p:nvSpPr>
          <p:spPr bwMode="auto">
            <a:xfrm>
              <a:off x="4455052" y="5124664"/>
              <a:ext cx="77490" cy="317694"/>
            </a:xfrm>
            <a:prstGeom prst="rect">
              <a:avLst/>
            </a:prstGeom>
            <a:solidFill>
              <a:srgbClr val="CAC27E"/>
            </a:solidFill>
            <a:ln w="6">
              <a:solidFill>
                <a:srgbClr val="D7D29E"/>
              </a:solidFill>
              <a:miter lim="800000"/>
              <a:headEnd/>
              <a:tailEnd/>
            </a:ln>
          </p:spPr>
          <p:txBody>
            <a:bodyPr/>
            <a:lstStyle/>
            <a:p>
              <a:endParaRPr lang="en-US"/>
            </a:p>
          </p:txBody>
        </p:sp>
        <p:sp>
          <p:nvSpPr>
            <p:cNvPr id="5825" name="Rectangle 718"/>
            <p:cNvSpPr>
              <a:spLocks noChangeArrowheads="1"/>
            </p:cNvSpPr>
            <p:nvPr/>
          </p:nvSpPr>
          <p:spPr bwMode="auto">
            <a:xfrm>
              <a:off x="4532541" y="4917473"/>
              <a:ext cx="74655" cy="524885"/>
            </a:xfrm>
            <a:prstGeom prst="rect">
              <a:avLst/>
            </a:prstGeom>
            <a:solidFill>
              <a:srgbClr val="CAC27E"/>
            </a:solidFill>
            <a:ln w="6">
              <a:solidFill>
                <a:srgbClr val="D7D29E"/>
              </a:solidFill>
              <a:miter lim="800000"/>
              <a:headEnd/>
              <a:tailEnd/>
            </a:ln>
          </p:spPr>
          <p:txBody>
            <a:bodyPr/>
            <a:lstStyle/>
            <a:p>
              <a:endParaRPr lang="en-US"/>
            </a:p>
          </p:txBody>
        </p:sp>
        <p:sp>
          <p:nvSpPr>
            <p:cNvPr id="5826" name="Rectangle 719"/>
            <p:cNvSpPr>
              <a:spLocks noChangeArrowheads="1"/>
            </p:cNvSpPr>
            <p:nvPr/>
          </p:nvSpPr>
          <p:spPr bwMode="auto">
            <a:xfrm>
              <a:off x="4609086" y="4900898"/>
              <a:ext cx="77490" cy="541460"/>
            </a:xfrm>
            <a:prstGeom prst="rect">
              <a:avLst/>
            </a:prstGeom>
            <a:solidFill>
              <a:srgbClr val="CAC27E"/>
            </a:solidFill>
            <a:ln w="6">
              <a:solidFill>
                <a:srgbClr val="D7D29E"/>
              </a:solidFill>
              <a:miter lim="800000"/>
              <a:headEnd/>
              <a:tailEnd/>
            </a:ln>
          </p:spPr>
          <p:txBody>
            <a:bodyPr/>
            <a:lstStyle/>
            <a:p>
              <a:endParaRPr lang="en-US"/>
            </a:p>
          </p:txBody>
        </p:sp>
        <p:sp>
          <p:nvSpPr>
            <p:cNvPr id="5827" name="Rectangle 720"/>
            <p:cNvSpPr>
              <a:spLocks noChangeArrowheads="1"/>
            </p:cNvSpPr>
            <p:nvPr/>
          </p:nvSpPr>
          <p:spPr bwMode="auto">
            <a:xfrm>
              <a:off x="4686576" y="4997587"/>
              <a:ext cx="76545" cy="444771"/>
            </a:xfrm>
            <a:prstGeom prst="rect">
              <a:avLst/>
            </a:prstGeom>
            <a:solidFill>
              <a:srgbClr val="CAC27E"/>
            </a:solidFill>
            <a:ln w="6">
              <a:solidFill>
                <a:srgbClr val="D7D29E"/>
              </a:solidFill>
              <a:miter lim="800000"/>
              <a:headEnd/>
              <a:tailEnd/>
            </a:ln>
          </p:spPr>
          <p:txBody>
            <a:bodyPr/>
            <a:lstStyle/>
            <a:p>
              <a:endParaRPr lang="en-US"/>
            </a:p>
          </p:txBody>
        </p:sp>
        <p:sp>
          <p:nvSpPr>
            <p:cNvPr id="5828" name="Rectangle 721"/>
            <p:cNvSpPr>
              <a:spLocks noChangeArrowheads="1"/>
            </p:cNvSpPr>
            <p:nvPr/>
          </p:nvSpPr>
          <p:spPr bwMode="auto">
            <a:xfrm>
              <a:off x="4765011" y="4732382"/>
              <a:ext cx="77490" cy="709976"/>
            </a:xfrm>
            <a:prstGeom prst="rect">
              <a:avLst/>
            </a:prstGeom>
            <a:solidFill>
              <a:srgbClr val="CAC27E"/>
            </a:solidFill>
            <a:ln w="6">
              <a:solidFill>
                <a:srgbClr val="D7D29E"/>
              </a:solidFill>
              <a:miter lim="800000"/>
              <a:headEnd/>
              <a:tailEnd/>
            </a:ln>
          </p:spPr>
          <p:txBody>
            <a:bodyPr/>
            <a:lstStyle/>
            <a:p>
              <a:endParaRPr lang="en-US"/>
            </a:p>
          </p:txBody>
        </p:sp>
        <p:sp>
          <p:nvSpPr>
            <p:cNvPr id="5829" name="Rectangle 722"/>
            <p:cNvSpPr>
              <a:spLocks noChangeArrowheads="1"/>
            </p:cNvSpPr>
            <p:nvPr/>
          </p:nvSpPr>
          <p:spPr bwMode="auto">
            <a:xfrm>
              <a:off x="4842501" y="4806971"/>
              <a:ext cx="76545" cy="635387"/>
            </a:xfrm>
            <a:prstGeom prst="rect">
              <a:avLst/>
            </a:prstGeom>
            <a:solidFill>
              <a:srgbClr val="CAC27E"/>
            </a:solidFill>
            <a:ln w="6">
              <a:solidFill>
                <a:srgbClr val="D7D29E"/>
              </a:solidFill>
              <a:miter lim="800000"/>
              <a:headEnd/>
              <a:tailEnd/>
            </a:ln>
          </p:spPr>
          <p:txBody>
            <a:bodyPr/>
            <a:lstStyle/>
            <a:p>
              <a:endParaRPr lang="en-US"/>
            </a:p>
          </p:txBody>
        </p:sp>
        <p:sp>
          <p:nvSpPr>
            <p:cNvPr id="5830" name="Rectangle 723"/>
            <p:cNvSpPr>
              <a:spLocks noChangeArrowheads="1"/>
            </p:cNvSpPr>
            <p:nvPr/>
          </p:nvSpPr>
          <p:spPr bwMode="auto">
            <a:xfrm>
              <a:off x="4920935" y="5240692"/>
              <a:ext cx="77490" cy="201666"/>
            </a:xfrm>
            <a:prstGeom prst="rect">
              <a:avLst/>
            </a:prstGeom>
            <a:solidFill>
              <a:srgbClr val="CAC27E"/>
            </a:solidFill>
            <a:ln w="6">
              <a:solidFill>
                <a:srgbClr val="D7D29E"/>
              </a:solidFill>
              <a:miter lim="800000"/>
              <a:headEnd/>
              <a:tailEnd/>
            </a:ln>
          </p:spPr>
          <p:txBody>
            <a:bodyPr/>
            <a:lstStyle/>
            <a:p>
              <a:endParaRPr lang="en-US"/>
            </a:p>
          </p:txBody>
        </p:sp>
        <p:sp>
          <p:nvSpPr>
            <p:cNvPr id="5831" name="Rectangle 724"/>
            <p:cNvSpPr>
              <a:spLocks noChangeArrowheads="1"/>
            </p:cNvSpPr>
            <p:nvPr/>
          </p:nvSpPr>
          <p:spPr bwMode="auto">
            <a:xfrm>
              <a:off x="4998425" y="4917473"/>
              <a:ext cx="74655" cy="524885"/>
            </a:xfrm>
            <a:prstGeom prst="rect">
              <a:avLst/>
            </a:prstGeom>
            <a:solidFill>
              <a:srgbClr val="CAC27E"/>
            </a:solidFill>
            <a:ln w="6">
              <a:solidFill>
                <a:srgbClr val="D7D29E"/>
              </a:solidFill>
              <a:miter lim="800000"/>
              <a:headEnd/>
              <a:tailEnd/>
            </a:ln>
          </p:spPr>
          <p:txBody>
            <a:bodyPr/>
            <a:lstStyle/>
            <a:p>
              <a:endParaRPr lang="en-US"/>
            </a:p>
          </p:txBody>
        </p:sp>
        <p:sp>
          <p:nvSpPr>
            <p:cNvPr id="5832" name="Rectangle 725"/>
            <p:cNvSpPr>
              <a:spLocks noChangeArrowheads="1"/>
            </p:cNvSpPr>
            <p:nvPr/>
          </p:nvSpPr>
          <p:spPr bwMode="auto">
            <a:xfrm>
              <a:off x="5074970" y="5182678"/>
              <a:ext cx="78434" cy="259680"/>
            </a:xfrm>
            <a:prstGeom prst="rect">
              <a:avLst/>
            </a:prstGeom>
            <a:solidFill>
              <a:srgbClr val="CAC27E"/>
            </a:solidFill>
            <a:ln w="6">
              <a:solidFill>
                <a:srgbClr val="D7D29E"/>
              </a:solidFill>
              <a:miter lim="800000"/>
              <a:headEnd/>
              <a:tailEnd/>
            </a:ln>
          </p:spPr>
          <p:txBody>
            <a:bodyPr/>
            <a:lstStyle/>
            <a:p>
              <a:endParaRPr lang="en-US"/>
            </a:p>
          </p:txBody>
        </p:sp>
        <p:sp>
          <p:nvSpPr>
            <p:cNvPr id="5833" name="Rectangle 726"/>
            <p:cNvSpPr>
              <a:spLocks noChangeArrowheads="1"/>
            </p:cNvSpPr>
            <p:nvPr/>
          </p:nvSpPr>
          <p:spPr bwMode="auto">
            <a:xfrm>
              <a:off x="5153404" y="5088751"/>
              <a:ext cx="75599" cy="353607"/>
            </a:xfrm>
            <a:prstGeom prst="rect">
              <a:avLst/>
            </a:prstGeom>
            <a:solidFill>
              <a:srgbClr val="CAC27E"/>
            </a:solidFill>
            <a:ln w="6">
              <a:solidFill>
                <a:srgbClr val="D7D29E"/>
              </a:solidFill>
              <a:miter lim="800000"/>
              <a:headEnd/>
              <a:tailEnd/>
            </a:ln>
          </p:spPr>
          <p:txBody>
            <a:bodyPr/>
            <a:lstStyle/>
            <a:p>
              <a:endParaRPr lang="en-US"/>
            </a:p>
          </p:txBody>
        </p:sp>
        <p:sp>
          <p:nvSpPr>
            <p:cNvPr id="5834" name="Rectangle 727"/>
            <p:cNvSpPr>
              <a:spLocks noChangeArrowheads="1"/>
            </p:cNvSpPr>
            <p:nvPr/>
          </p:nvSpPr>
          <p:spPr bwMode="auto">
            <a:xfrm>
              <a:off x="5230894" y="5240692"/>
              <a:ext cx="78434" cy="201666"/>
            </a:xfrm>
            <a:prstGeom prst="rect">
              <a:avLst/>
            </a:prstGeom>
            <a:solidFill>
              <a:srgbClr val="CAC27E"/>
            </a:solidFill>
            <a:ln w="6">
              <a:solidFill>
                <a:srgbClr val="D7D29E"/>
              </a:solidFill>
              <a:miter lim="800000"/>
              <a:headEnd/>
              <a:tailEnd/>
            </a:ln>
          </p:spPr>
          <p:txBody>
            <a:bodyPr/>
            <a:lstStyle/>
            <a:p>
              <a:endParaRPr lang="en-US"/>
            </a:p>
          </p:txBody>
        </p:sp>
        <p:sp>
          <p:nvSpPr>
            <p:cNvPr id="5835" name="Rectangle 728"/>
            <p:cNvSpPr>
              <a:spLocks noChangeArrowheads="1"/>
            </p:cNvSpPr>
            <p:nvPr/>
          </p:nvSpPr>
          <p:spPr bwMode="auto">
            <a:xfrm>
              <a:off x="5309330" y="5182678"/>
              <a:ext cx="75599" cy="259680"/>
            </a:xfrm>
            <a:prstGeom prst="rect">
              <a:avLst/>
            </a:prstGeom>
            <a:solidFill>
              <a:srgbClr val="CAC27E"/>
            </a:solidFill>
            <a:ln w="6">
              <a:solidFill>
                <a:srgbClr val="D7D29E"/>
              </a:solidFill>
              <a:miter lim="800000"/>
              <a:headEnd/>
              <a:tailEnd/>
            </a:ln>
          </p:spPr>
          <p:txBody>
            <a:bodyPr/>
            <a:lstStyle/>
            <a:p>
              <a:endParaRPr lang="en-US"/>
            </a:p>
          </p:txBody>
        </p:sp>
        <p:sp>
          <p:nvSpPr>
            <p:cNvPr id="5836" name="Rectangle 729"/>
            <p:cNvSpPr>
              <a:spLocks noChangeArrowheads="1"/>
            </p:cNvSpPr>
            <p:nvPr/>
          </p:nvSpPr>
          <p:spPr bwMode="auto">
            <a:xfrm>
              <a:off x="5386819" y="5240692"/>
              <a:ext cx="78434" cy="201666"/>
            </a:xfrm>
            <a:prstGeom prst="rect">
              <a:avLst/>
            </a:prstGeom>
            <a:solidFill>
              <a:srgbClr val="CAC27E"/>
            </a:solidFill>
            <a:ln w="6">
              <a:solidFill>
                <a:srgbClr val="D7D29E"/>
              </a:solidFill>
              <a:miter lim="800000"/>
              <a:headEnd/>
              <a:tailEnd/>
            </a:ln>
          </p:spPr>
          <p:txBody>
            <a:bodyPr/>
            <a:lstStyle/>
            <a:p>
              <a:endParaRPr lang="en-US"/>
            </a:p>
          </p:txBody>
        </p:sp>
        <p:sp>
          <p:nvSpPr>
            <p:cNvPr id="5837" name="Rectangle 730"/>
            <p:cNvSpPr>
              <a:spLocks noChangeArrowheads="1"/>
            </p:cNvSpPr>
            <p:nvPr/>
          </p:nvSpPr>
          <p:spPr bwMode="auto">
            <a:xfrm>
              <a:off x="5465254" y="5389869"/>
              <a:ext cx="74655" cy="52488"/>
            </a:xfrm>
            <a:prstGeom prst="rect">
              <a:avLst/>
            </a:prstGeom>
            <a:solidFill>
              <a:srgbClr val="CAC27E"/>
            </a:solidFill>
            <a:ln w="6">
              <a:solidFill>
                <a:srgbClr val="D7D29E"/>
              </a:solidFill>
              <a:miter lim="800000"/>
              <a:headEnd/>
              <a:tailEnd/>
            </a:ln>
          </p:spPr>
          <p:txBody>
            <a:bodyPr/>
            <a:lstStyle/>
            <a:p>
              <a:endParaRPr lang="en-US"/>
            </a:p>
          </p:txBody>
        </p:sp>
        <p:sp>
          <p:nvSpPr>
            <p:cNvPr id="5838" name="Rectangle 731"/>
            <p:cNvSpPr>
              <a:spLocks noChangeArrowheads="1"/>
            </p:cNvSpPr>
            <p:nvPr/>
          </p:nvSpPr>
          <p:spPr bwMode="auto">
            <a:xfrm>
              <a:off x="5540853" y="5389869"/>
              <a:ext cx="78434" cy="52488"/>
            </a:xfrm>
            <a:prstGeom prst="rect">
              <a:avLst/>
            </a:prstGeom>
            <a:solidFill>
              <a:srgbClr val="CAC27E"/>
            </a:solidFill>
            <a:ln w="6">
              <a:solidFill>
                <a:srgbClr val="D7D29E"/>
              </a:solidFill>
              <a:miter lim="800000"/>
              <a:headEnd/>
              <a:tailEnd/>
            </a:ln>
          </p:spPr>
          <p:txBody>
            <a:bodyPr/>
            <a:lstStyle/>
            <a:p>
              <a:endParaRPr lang="en-US"/>
            </a:p>
          </p:txBody>
        </p:sp>
        <p:sp>
          <p:nvSpPr>
            <p:cNvPr id="5839" name="Rectangle 732"/>
            <p:cNvSpPr>
              <a:spLocks noChangeArrowheads="1"/>
            </p:cNvSpPr>
            <p:nvPr/>
          </p:nvSpPr>
          <p:spPr bwMode="auto">
            <a:xfrm>
              <a:off x="5619289" y="5406445"/>
              <a:ext cx="76545" cy="35913"/>
            </a:xfrm>
            <a:prstGeom prst="rect">
              <a:avLst/>
            </a:prstGeom>
            <a:solidFill>
              <a:srgbClr val="CAC27E"/>
            </a:solidFill>
            <a:ln w="6">
              <a:solidFill>
                <a:srgbClr val="D7D29E"/>
              </a:solidFill>
              <a:miter lim="800000"/>
              <a:headEnd/>
              <a:tailEnd/>
            </a:ln>
          </p:spPr>
          <p:txBody>
            <a:bodyPr/>
            <a:lstStyle/>
            <a:p>
              <a:endParaRPr lang="en-US"/>
            </a:p>
          </p:txBody>
        </p:sp>
        <p:sp>
          <p:nvSpPr>
            <p:cNvPr id="5840" name="Rectangle 733"/>
            <p:cNvSpPr>
              <a:spLocks noChangeArrowheads="1"/>
            </p:cNvSpPr>
            <p:nvPr/>
          </p:nvSpPr>
          <p:spPr bwMode="auto">
            <a:xfrm>
              <a:off x="5697723" y="5406445"/>
              <a:ext cx="77490" cy="35913"/>
            </a:xfrm>
            <a:prstGeom prst="rect">
              <a:avLst/>
            </a:prstGeom>
            <a:solidFill>
              <a:srgbClr val="CAC27E"/>
            </a:solidFill>
            <a:ln w="6">
              <a:solidFill>
                <a:srgbClr val="D7D29E"/>
              </a:solidFill>
              <a:miter lim="800000"/>
              <a:headEnd/>
              <a:tailEnd/>
            </a:ln>
          </p:spPr>
          <p:txBody>
            <a:bodyPr/>
            <a:lstStyle/>
            <a:p>
              <a:endParaRPr lang="en-US"/>
            </a:p>
          </p:txBody>
        </p:sp>
        <p:sp>
          <p:nvSpPr>
            <p:cNvPr id="5841" name="Rectangle 734"/>
            <p:cNvSpPr>
              <a:spLocks noChangeArrowheads="1"/>
            </p:cNvSpPr>
            <p:nvPr/>
          </p:nvSpPr>
          <p:spPr bwMode="auto">
            <a:xfrm>
              <a:off x="5775213" y="5406445"/>
              <a:ext cx="76545" cy="35913"/>
            </a:xfrm>
            <a:prstGeom prst="rect">
              <a:avLst/>
            </a:prstGeom>
            <a:solidFill>
              <a:srgbClr val="CAC27E"/>
            </a:solidFill>
            <a:ln w="6">
              <a:solidFill>
                <a:srgbClr val="D7D29E"/>
              </a:solidFill>
              <a:miter lim="800000"/>
              <a:headEnd/>
              <a:tailEnd/>
            </a:ln>
          </p:spPr>
          <p:txBody>
            <a:bodyPr/>
            <a:lstStyle/>
            <a:p>
              <a:endParaRPr lang="en-US"/>
            </a:p>
          </p:txBody>
        </p:sp>
        <p:sp>
          <p:nvSpPr>
            <p:cNvPr id="5842" name="Rectangle 735"/>
            <p:cNvSpPr>
              <a:spLocks noChangeArrowheads="1"/>
            </p:cNvSpPr>
            <p:nvPr/>
          </p:nvSpPr>
          <p:spPr bwMode="auto">
            <a:xfrm>
              <a:off x="5853648" y="5406445"/>
              <a:ext cx="77490" cy="35913"/>
            </a:xfrm>
            <a:prstGeom prst="rect">
              <a:avLst/>
            </a:prstGeom>
            <a:solidFill>
              <a:srgbClr val="CAC27E"/>
            </a:solidFill>
            <a:ln w="6">
              <a:solidFill>
                <a:srgbClr val="D7D29E"/>
              </a:solidFill>
              <a:miter lim="800000"/>
              <a:headEnd/>
              <a:tailEnd/>
            </a:ln>
          </p:spPr>
          <p:txBody>
            <a:bodyPr/>
            <a:lstStyle/>
            <a:p>
              <a:endParaRPr lang="en-US"/>
            </a:p>
          </p:txBody>
        </p:sp>
        <p:sp>
          <p:nvSpPr>
            <p:cNvPr id="5843" name="Freeform 736"/>
            <p:cNvSpPr>
              <a:spLocks/>
            </p:cNvSpPr>
            <p:nvPr/>
          </p:nvSpPr>
          <p:spPr bwMode="auto">
            <a:xfrm>
              <a:off x="3664088" y="5003112"/>
              <a:ext cx="2347374" cy="439246"/>
            </a:xfrm>
            <a:custGeom>
              <a:avLst/>
              <a:gdLst>
                <a:gd name="T0" fmla="*/ 2147483647 w 1294"/>
                <a:gd name="T1" fmla="*/ 2147483647 h 83"/>
                <a:gd name="T2" fmla="*/ 2147483647 w 1294"/>
                <a:gd name="T3" fmla="*/ 2147483647 h 83"/>
                <a:gd name="T4" fmla="*/ 2147483647 w 1294"/>
                <a:gd name="T5" fmla="*/ 2147483647 h 83"/>
                <a:gd name="T6" fmla="*/ 2147483647 w 1294"/>
                <a:gd name="T7" fmla="*/ 2147483647 h 83"/>
                <a:gd name="T8" fmla="*/ 2147483647 w 1294"/>
                <a:gd name="T9" fmla="*/ 2147483647 h 83"/>
                <a:gd name="T10" fmla="*/ 2147483647 w 1294"/>
                <a:gd name="T11" fmla="*/ 2147483647 h 83"/>
                <a:gd name="T12" fmla="*/ 2147483647 w 1294"/>
                <a:gd name="T13" fmla="*/ 2147483647 h 83"/>
                <a:gd name="T14" fmla="*/ 2147483647 w 1294"/>
                <a:gd name="T15" fmla="*/ 2147483647 h 83"/>
                <a:gd name="T16" fmla="*/ 2147483647 w 1294"/>
                <a:gd name="T17" fmla="*/ 2147483647 h 83"/>
                <a:gd name="T18" fmla="*/ 2147483647 w 1294"/>
                <a:gd name="T19" fmla="*/ 2147483647 h 83"/>
                <a:gd name="T20" fmla="*/ 2147483647 w 1294"/>
                <a:gd name="T21" fmla="*/ 2147483647 h 83"/>
                <a:gd name="T22" fmla="*/ 2147483647 w 1294"/>
                <a:gd name="T23" fmla="*/ 2147483647 h 83"/>
                <a:gd name="T24" fmla="*/ 2147483647 w 1294"/>
                <a:gd name="T25" fmla="*/ 2147483647 h 83"/>
                <a:gd name="T26" fmla="*/ 2147483647 w 1294"/>
                <a:gd name="T27" fmla="*/ 2147483647 h 83"/>
                <a:gd name="T28" fmla="*/ 2147483647 w 1294"/>
                <a:gd name="T29" fmla="*/ 2147483647 h 83"/>
                <a:gd name="T30" fmla="*/ 2147483647 w 1294"/>
                <a:gd name="T31" fmla="*/ 2147483647 h 83"/>
                <a:gd name="T32" fmla="*/ 2147483647 w 1294"/>
                <a:gd name="T33" fmla="*/ 2147483647 h 83"/>
                <a:gd name="T34" fmla="*/ 2147483647 w 1294"/>
                <a:gd name="T35" fmla="*/ 2147483647 h 83"/>
                <a:gd name="T36" fmla="*/ 2147483647 w 1294"/>
                <a:gd name="T37" fmla="*/ 2147483647 h 83"/>
                <a:gd name="T38" fmla="*/ 2147483647 w 1294"/>
                <a:gd name="T39" fmla="*/ 2147483647 h 83"/>
                <a:gd name="T40" fmla="*/ 2147483647 w 1294"/>
                <a:gd name="T41" fmla="*/ 2147483647 h 83"/>
                <a:gd name="T42" fmla="*/ 2147483647 w 1294"/>
                <a:gd name="T43" fmla="*/ 2147483647 h 83"/>
                <a:gd name="T44" fmla="*/ 2147483647 w 1294"/>
                <a:gd name="T45" fmla="*/ 2147483647 h 83"/>
                <a:gd name="T46" fmla="*/ 2147483647 w 1294"/>
                <a:gd name="T47" fmla="*/ 0 h 83"/>
                <a:gd name="T48" fmla="*/ 2147483647 w 1294"/>
                <a:gd name="T49" fmla="*/ 0 h 83"/>
                <a:gd name="T50" fmla="*/ 2147483647 w 1294"/>
                <a:gd name="T51" fmla="*/ 0 h 83"/>
                <a:gd name="T52" fmla="*/ 2147483647 w 1294"/>
                <a:gd name="T53" fmla="*/ 2147483647 h 83"/>
                <a:gd name="T54" fmla="*/ 2147483647 w 1294"/>
                <a:gd name="T55" fmla="*/ 2147483647 h 83"/>
                <a:gd name="T56" fmla="*/ 2147483647 w 1294"/>
                <a:gd name="T57" fmla="*/ 2147483647 h 83"/>
                <a:gd name="T58" fmla="*/ 2147483647 w 1294"/>
                <a:gd name="T59" fmla="*/ 2147483647 h 83"/>
                <a:gd name="T60" fmla="*/ 2147483647 w 1294"/>
                <a:gd name="T61" fmla="*/ 2147483647 h 83"/>
                <a:gd name="T62" fmla="*/ 2147483647 w 1294"/>
                <a:gd name="T63" fmla="*/ 2147483647 h 83"/>
                <a:gd name="T64" fmla="*/ 2147483647 w 1294"/>
                <a:gd name="T65" fmla="*/ 2147483647 h 83"/>
                <a:gd name="T66" fmla="*/ 2147483647 w 1294"/>
                <a:gd name="T67" fmla="*/ 2147483647 h 83"/>
                <a:gd name="T68" fmla="*/ 2147483647 w 1294"/>
                <a:gd name="T69" fmla="*/ 2147483647 h 83"/>
                <a:gd name="T70" fmla="*/ 2147483647 w 1294"/>
                <a:gd name="T71" fmla="*/ 2147483647 h 83"/>
                <a:gd name="T72" fmla="*/ 2147483647 w 1294"/>
                <a:gd name="T73" fmla="*/ 2147483647 h 83"/>
                <a:gd name="T74" fmla="*/ 2147483647 w 1294"/>
                <a:gd name="T75" fmla="*/ 2147483647 h 83"/>
                <a:gd name="T76" fmla="*/ 2147483647 w 1294"/>
                <a:gd name="T77" fmla="*/ 2147483647 h 83"/>
                <a:gd name="T78" fmla="*/ 2147483647 w 1294"/>
                <a:gd name="T79" fmla="*/ 2147483647 h 83"/>
                <a:gd name="T80" fmla="*/ 2147483647 w 1294"/>
                <a:gd name="T81" fmla="*/ 2147483647 h 83"/>
                <a:gd name="T82" fmla="*/ 2147483647 w 1294"/>
                <a:gd name="T83" fmla="*/ 2147483647 h 83"/>
                <a:gd name="T84" fmla="*/ 2147483647 w 1294"/>
                <a:gd name="T85" fmla="*/ 2147483647 h 83"/>
                <a:gd name="T86" fmla="*/ 2147483647 w 1294"/>
                <a:gd name="T87" fmla="*/ 2147483647 h 83"/>
                <a:gd name="T88" fmla="*/ 2147483647 w 1294"/>
                <a:gd name="T89" fmla="*/ 2147483647 h 83"/>
                <a:gd name="T90" fmla="*/ 2147483647 w 1294"/>
                <a:gd name="T91" fmla="*/ 2147483647 h 83"/>
                <a:gd name="T92" fmla="*/ 2147483647 w 1294"/>
                <a:gd name="T93" fmla="*/ 2147483647 h 83"/>
                <a:gd name="T94" fmla="*/ 2147483647 w 1294"/>
                <a:gd name="T95" fmla="*/ 2147483647 h 83"/>
                <a:gd name="T96" fmla="*/ 2147483647 w 1294"/>
                <a:gd name="T97" fmla="*/ 2147483647 h 83"/>
                <a:gd name="T98" fmla="*/ 2147483647 w 1294"/>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94" h="83">
                  <a:moveTo>
                    <a:pt x="0" y="82"/>
                  </a:moveTo>
                  <a:lnTo>
                    <a:pt x="13" y="82"/>
                  </a:lnTo>
                  <a:lnTo>
                    <a:pt x="26" y="81"/>
                  </a:lnTo>
                  <a:lnTo>
                    <a:pt x="40" y="81"/>
                  </a:lnTo>
                  <a:lnTo>
                    <a:pt x="53" y="80"/>
                  </a:lnTo>
                  <a:lnTo>
                    <a:pt x="66" y="80"/>
                  </a:lnTo>
                  <a:lnTo>
                    <a:pt x="79" y="79"/>
                  </a:lnTo>
                  <a:lnTo>
                    <a:pt x="92" y="78"/>
                  </a:lnTo>
                  <a:lnTo>
                    <a:pt x="105" y="77"/>
                  </a:lnTo>
                  <a:lnTo>
                    <a:pt x="118" y="76"/>
                  </a:lnTo>
                  <a:lnTo>
                    <a:pt x="131" y="75"/>
                  </a:lnTo>
                  <a:lnTo>
                    <a:pt x="144" y="73"/>
                  </a:lnTo>
                  <a:lnTo>
                    <a:pt x="157" y="72"/>
                  </a:lnTo>
                  <a:lnTo>
                    <a:pt x="170" y="71"/>
                  </a:lnTo>
                  <a:lnTo>
                    <a:pt x="183" y="69"/>
                  </a:lnTo>
                  <a:lnTo>
                    <a:pt x="196" y="67"/>
                  </a:lnTo>
                  <a:lnTo>
                    <a:pt x="209" y="65"/>
                  </a:lnTo>
                  <a:lnTo>
                    <a:pt x="222" y="63"/>
                  </a:lnTo>
                  <a:lnTo>
                    <a:pt x="236" y="61"/>
                  </a:lnTo>
                  <a:lnTo>
                    <a:pt x="249" y="59"/>
                  </a:lnTo>
                  <a:lnTo>
                    <a:pt x="262" y="56"/>
                  </a:lnTo>
                  <a:lnTo>
                    <a:pt x="275" y="54"/>
                  </a:lnTo>
                  <a:lnTo>
                    <a:pt x="288" y="52"/>
                  </a:lnTo>
                  <a:lnTo>
                    <a:pt x="301" y="50"/>
                  </a:lnTo>
                  <a:lnTo>
                    <a:pt x="314" y="47"/>
                  </a:lnTo>
                  <a:lnTo>
                    <a:pt x="327" y="44"/>
                  </a:lnTo>
                  <a:lnTo>
                    <a:pt x="340" y="42"/>
                  </a:lnTo>
                  <a:lnTo>
                    <a:pt x="353" y="39"/>
                  </a:lnTo>
                  <a:lnTo>
                    <a:pt x="366" y="37"/>
                  </a:lnTo>
                  <a:lnTo>
                    <a:pt x="379" y="34"/>
                  </a:lnTo>
                  <a:lnTo>
                    <a:pt x="392" y="31"/>
                  </a:lnTo>
                  <a:lnTo>
                    <a:pt x="405" y="28"/>
                  </a:lnTo>
                  <a:lnTo>
                    <a:pt x="419" y="25"/>
                  </a:lnTo>
                  <a:lnTo>
                    <a:pt x="432" y="22"/>
                  </a:lnTo>
                  <a:lnTo>
                    <a:pt x="445" y="20"/>
                  </a:lnTo>
                  <a:lnTo>
                    <a:pt x="458" y="17"/>
                  </a:lnTo>
                  <a:lnTo>
                    <a:pt x="471" y="14"/>
                  </a:lnTo>
                  <a:lnTo>
                    <a:pt x="484" y="11"/>
                  </a:lnTo>
                  <a:lnTo>
                    <a:pt x="497" y="9"/>
                  </a:lnTo>
                  <a:lnTo>
                    <a:pt x="510" y="7"/>
                  </a:lnTo>
                  <a:lnTo>
                    <a:pt x="523" y="5"/>
                  </a:lnTo>
                  <a:lnTo>
                    <a:pt x="536" y="4"/>
                  </a:lnTo>
                  <a:lnTo>
                    <a:pt x="549" y="3"/>
                  </a:lnTo>
                  <a:lnTo>
                    <a:pt x="562" y="2"/>
                  </a:lnTo>
                  <a:lnTo>
                    <a:pt x="575" y="1"/>
                  </a:lnTo>
                  <a:lnTo>
                    <a:pt x="588" y="1"/>
                  </a:lnTo>
                  <a:lnTo>
                    <a:pt x="601" y="1"/>
                  </a:lnTo>
                  <a:lnTo>
                    <a:pt x="615" y="0"/>
                  </a:lnTo>
                  <a:lnTo>
                    <a:pt x="628" y="0"/>
                  </a:lnTo>
                  <a:lnTo>
                    <a:pt x="641" y="0"/>
                  </a:lnTo>
                  <a:lnTo>
                    <a:pt x="654" y="0"/>
                  </a:lnTo>
                  <a:lnTo>
                    <a:pt x="667" y="0"/>
                  </a:lnTo>
                  <a:lnTo>
                    <a:pt x="680" y="1"/>
                  </a:lnTo>
                  <a:lnTo>
                    <a:pt x="693" y="2"/>
                  </a:lnTo>
                  <a:lnTo>
                    <a:pt x="706" y="2"/>
                  </a:lnTo>
                  <a:lnTo>
                    <a:pt x="719" y="3"/>
                  </a:lnTo>
                  <a:lnTo>
                    <a:pt x="732" y="4"/>
                  </a:lnTo>
                  <a:lnTo>
                    <a:pt x="745" y="5"/>
                  </a:lnTo>
                  <a:lnTo>
                    <a:pt x="758" y="7"/>
                  </a:lnTo>
                  <a:lnTo>
                    <a:pt x="771" y="8"/>
                  </a:lnTo>
                  <a:lnTo>
                    <a:pt x="784" y="10"/>
                  </a:lnTo>
                  <a:lnTo>
                    <a:pt x="797" y="12"/>
                  </a:lnTo>
                  <a:lnTo>
                    <a:pt x="811" y="15"/>
                  </a:lnTo>
                  <a:lnTo>
                    <a:pt x="824" y="17"/>
                  </a:lnTo>
                  <a:lnTo>
                    <a:pt x="837" y="20"/>
                  </a:lnTo>
                  <a:lnTo>
                    <a:pt x="850" y="23"/>
                  </a:lnTo>
                  <a:lnTo>
                    <a:pt x="863" y="26"/>
                  </a:lnTo>
                  <a:lnTo>
                    <a:pt x="876" y="29"/>
                  </a:lnTo>
                  <a:lnTo>
                    <a:pt x="889" y="31"/>
                  </a:lnTo>
                  <a:lnTo>
                    <a:pt x="902" y="34"/>
                  </a:lnTo>
                  <a:lnTo>
                    <a:pt x="915" y="37"/>
                  </a:lnTo>
                  <a:lnTo>
                    <a:pt x="928" y="40"/>
                  </a:lnTo>
                  <a:lnTo>
                    <a:pt x="941" y="43"/>
                  </a:lnTo>
                  <a:lnTo>
                    <a:pt x="954" y="45"/>
                  </a:lnTo>
                  <a:lnTo>
                    <a:pt x="967" y="47"/>
                  </a:lnTo>
                  <a:lnTo>
                    <a:pt x="980" y="49"/>
                  </a:lnTo>
                  <a:lnTo>
                    <a:pt x="994" y="52"/>
                  </a:lnTo>
                  <a:lnTo>
                    <a:pt x="1007" y="54"/>
                  </a:lnTo>
                  <a:lnTo>
                    <a:pt x="1020" y="56"/>
                  </a:lnTo>
                  <a:lnTo>
                    <a:pt x="1033" y="59"/>
                  </a:lnTo>
                  <a:lnTo>
                    <a:pt x="1046" y="61"/>
                  </a:lnTo>
                  <a:lnTo>
                    <a:pt x="1059" y="64"/>
                  </a:lnTo>
                  <a:lnTo>
                    <a:pt x="1072" y="66"/>
                  </a:lnTo>
                  <a:lnTo>
                    <a:pt x="1085" y="68"/>
                  </a:lnTo>
                  <a:lnTo>
                    <a:pt x="1098" y="71"/>
                  </a:lnTo>
                  <a:lnTo>
                    <a:pt x="1111" y="72"/>
                  </a:lnTo>
                  <a:lnTo>
                    <a:pt x="1124" y="74"/>
                  </a:lnTo>
                  <a:lnTo>
                    <a:pt x="1137" y="76"/>
                  </a:lnTo>
                  <a:lnTo>
                    <a:pt x="1150" y="77"/>
                  </a:lnTo>
                  <a:lnTo>
                    <a:pt x="1163" y="78"/>
                  </a:lnTo>
                  <a:lnTo>
                    <a:pt x="1177" y="79"/>
                  </a:lnTo>
                  <a:lnTo>
                    <a:pt x="1190" y="80"/>
                  </a:lnTo>
                  <a:lnTo>
                    <a:pt x="1203" y="81"/>
                  </a:lnTo>
                  <a:lnTo>
                    <a:pt x="1216" y="82"/>
                  </a:lnTo>
                  <a:lnTo>
                    <a:pt x="1229" y="82"/>
                  </a:lnTo>
                  <a:lnTo>
                    <a:pt x="1242" y="82"/>
                  </a:lnTo>
                  <a:lnTo>
                    <a:pt x="1255" y="83"/>
                  </a:lnTo>
                  <a:lnTo>
                    <a:pt x="1268" y="83"/>
                  </a:lnTo>
                  <a:lnTo>
                    <a:pt x="1281" y="83"/>
                  </a:lnTo>
                  <a:lnTo>
                    <a:pt x="1294" y="83"/>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4" name="Line 737"/>
            <p:cNvSpPr>
              <a:spLocks noChangeShapeType="1"/>
            </p:cNvSpPr>
            <p:nvPr/>
          </p:nvSpPr>
          <p:spPr bwMode="auto">
            <a:xfrm>
              <a:off x="3664088" y="543683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5" name="Line 738"/>
            <p:cNvSpPr>
              <a:spLocks noChangeShapeType="1"/>
            </p:cNvSpPr>
            <p:nvPr/>
          </p:nvSpPr>
          <p:spPr bwMode="auto">
            <a:xfrm>
              <a:off x="3687713" y="543683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 name="Line 739"/>
            <p:cNvSpPr>
              <a:spLocks noChangeShapeType="1"/>
            </p:cNvSpPr>
            <p:nvPr/>
          </p:nvSpPr>
          <p:spPr bwMode="auto">
            <a:xfrm>
              <a:off x="3711338" y="5431308"/>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7" name="Line 740"/>
            <p:cNvSpPr>
              <a:spLocks noChangeShapeType="1"/>
            </p:cNvSpPr>
            <p:nvPr/>
          </p:nvSpPr>
          <p:spPr bwMode="auto">
            <a:xfrm>
              <a:off x="3735909" y="543130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8" name="Line 741"/>
            <p:cNvSpPr>
              <a:spLocks noChangeShapeType="1"/>
            </p:cNvSpPr>
            <p:nvPr/>
          </p:nvSpPr>
          <p:spPr bwMode="auto">
            <a:xfrm>
              <a:off x="3759532" y="542578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9" name="Line 742"/>
            <p:cNvSpPr>
              <a:spLocks noChangeShapeType="1"/>
            </p:cNvSpPr>
            <p:nvPr/>
          </p:nvSpPr>
          <p:spPr bwMode="auto">
            <a:xfrm>
              <a:off x="3783158" y="542578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 name="Line 743"/>
            <p:cNvSpPr>
              <a:spLocks noChangeShapeType="1"/>
            </p:cNvSpPr>
            <p:nvPr/>
          </p:nvSpPr>
          <p:spPr bwMode="auto">
            <a:xfrm>
              <a:off x="3806784" y="542025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 name="Line 744"/>
            <p:cNvSpPr>
              <a:spLocks noChangeShapeType="1"/>
            </p:cNvSpPr>
            <p:nvPr/>
          </p:nvSpPr>
          <p:spPr bwMode="auto">
            <a:xfrm>
              <a:off x="3830408" y="5417495"/>
              <a:ext cx="1890"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 name="Line 745"/>
            <p:cNvSpPr>
              <a:spLocks noChangeShapeType="1"/>
            </p:cNvSpPr>
            <p:nvPr/>
          </p:nvSpPr>
          <p:spPr bwMode="auto">
            <a:xfrm>
              <a:off x="3854033" y="541197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 name="Line 746"/>
            <p:cNvSpPr>
              <a:spLocks noChangeShapeType="1"/>
            </p:cNvSpPr>
            <p:nvPr/>
          </p:nvSpPr>
          <p:spPr bwMode="auto">
            <a:xfrm>
              <a:off x="3877658" y="540644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 name="Line 747"/>
            <p:cNvSpPr>
              <a:spLocks noChangeShapeType="1"/>
            </p:cNvSpPr>
            <p:nvPr/>
          </p:nvSpPr>
          <p:spPr bwMode="auto">
            <a:xfrm>
              <a:off x="3901283" y="540092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 name="Line 748"/>
            <p:cNvSpPr>
              <a:spLocks noChangeShapeType="1"/>
            </p:cNvSpPr>
            <p:nvPr/>
          </p:nvSpPr>
          <p:spPr bwMode="auto">
            <a:xfrm>
              <a:off x="3924907" y="5389869"/>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 name="Line 749"/>
            <p:cNvSpPr>
              <a:spLocks noChangeShapeType="1"/>
            </p:cNvSpPr>
            <p:nvPr/>
          </p:nvSpPr>
          <p:spPr bwMode="auto">
            <a:xfrm>
              <a:off x="3948533" y="5384344"/>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7" name="Line 750"/>
            <p:cNvSpPr>
              <a:spLocks noChangeShapeType="1"/>
            </p:cNvSpPr>
            <p:nvPr/>
          </p:nvSpPr>
          <p:spPr bwMode="auto">
            <a:xfrm>
              <a:off x="3972157" y="5378819"/>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8" name="Line 751"/>
            <p:cNvSpPr>
              <a:spLocks noChangeShapeType="1"/>
            </p:cNvSpPr>
            <p:nvPr/>
          </p:nvSpPr>
          <p:spPr bwMode="auto">
            <a:xfrm>
              <a:off x="3995783" y="5367769"/>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 name="Line 752"/>
            <p:cNvSpPr>
              <a:spLocks noChangeShapeType="1"/>
            </p:cNvSpPr>
            <p:nvPr/>
          </p:nvSpPr>
          <p:spPr bwMode="auto">
            <a:xfrm>
              <a:off x="4019407" y="5356719"/>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 name="Line 753"/>
            <p:cNvSpPr>
              <a:spLocks noChangeShapeType="1"/>
            </p:cNvSpPr>
            <p:nvPr/>
          </p:nvSpPr>
          <p:spPr bwMode="auto">
            <a:xfrm>
              <a:off x="4043032" y="534843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1" name="Line 754"/>
            <p:cNvSpPr>
              <a:spLocks noChangeShapeType="1"/>
            </p:cNvSpPr>
            <p:nvPr/>
          </p:nvSpPr>
          <p:spPr bwMode="auto">
            <a:xfrm>
              <a:off x="4066657" y="533738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2" name="Line 755"/>
            <p:cNvSpPr>
              <a:spLocks noChangeShapeType="1"/>
            </p:cNvSpPr>
            <p:nvPr/>
          </p:nvSpPr>
          <p:spPr bwMode="auto">
            <a:xfrm>
              <a:off x="4092173" y="532633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3" name="Line 756"/>
            <p:cNvSpPr>
              <a:spLocks noChangeShapeType="1"/>
            </p:cNvSpPr>
            <p:nvPr/>
          </p:nvSpPr>
          <p:spPr bwMode="auto">
            <a:xfrm>
              <a:off x="4115797" y="531528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4" name="Line 757"/>
            <p:cNvSpPr>
              <a:spLocks noChangeShapeType="1"/>
            </p:cNvSpPr>
            <p:nvPr/>
          </p:nvSpPr>
          <p:spPr bwMode="auto">
            <a:xfrm>
              <a:off x="4139422" y="5298705"/>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5" name="Line 758"/>
            <p:cNvSpPr>
              <a:spLocks noChangeShapeType="1"/>
            </p:cNvSpPr>
            <p:nvPr/>
          </p:nvSpPr>
          <p:spPr bwMode="auto">
            <a:xfrm>
              <a:off x="4163048" y="5287655"/>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6" name="Line 759"/>
            <p:cNvSpPr>
              <a:spLocks noChangeShapeType="1"/>
            </p:cNvSpPr>
            <p:nvPr/>
          </p:nvSpPr>
          <p:spPr bwMode="auto">
            <a:xfrm>
              <a:off x="4185727" y="527936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7" name="Line 760"/>
            <p:cNvSpPr>
              <a:spLocks noChangeShapeType="1"/>
            </p:cNvSpPr>
            <p:nvPr/>
          </p:nvSpPr>
          <p:spPr bwMode="auto">
            <a:xfrm>
              <a:off x="4209352" y="526831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8" name="Line 761"/>
            <p:cNvSpPr>
              <a:spLocks noChangeShapeType="1"/>
            </p:cNvSpPr>
            <p:nvPr/>
          </p:nvSpPr>
          <p:spPr bwMode="auto">
            <a:xfrm>
              <a:off x="4232977" y="525174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9" name="Line 762"/>
            <p:cNvSpPr>
              <a:spLocks noChangeShapeType="1"/>
            </p:cNvSpPr>
            <p:nvPr/>
          </p:nvSpPr>
          <p:spPr bwMode="auto">
            <a:xfrm>
              <a:off x="4256602" y="5235166"/>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70" name="Line 763"/>
            <p:cNvSpPr>
              <a:spLocks noChangeShapeType="1"/>
            </p:cNvSpPr>
            <p:nvPr/>
          </p:nvSpPr>
          <p:spPr bwMode="auto">
            <a:xfrm>
              <a:off x="4280227" y="5224116"/>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71" name="Line 764"/>
            <p:cNvSpPr>
              <a:spLocks noChangeShapeType="1"/>
            </p:cNvSpPr>
            <p:nvPr/>
          </p:nvSpPr>
          <p:spPr bwMode="auto">
            <a:xfrm>
              <a:off x="4303851" y="521030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72" name="Line 765"/>
            <p:cNvSpPr>
              <a:spLocks noChangeShapeType="1"/>
            </p:cNvSpPr>
            <p:nvPr/>
          </p:nvSpPr>
          <p:spPr bwMode="auto">
            <a:xfrm>
              <a:off x="4327477" y="519925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73" name="Line 766"/>
            <p:cNvSpPr>
              <a:spLocks noChangeShapeType="1"/>
            </p:cNvSpPr>
            <p:nvPr/>
          </p:nvSpPr>
          <p:spPr bwMode="auto">
            <a:xfrm>
              <a:off x="4351102" y="518267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74" name="Line 767"/>
            <p:cNvSpPr>
              <a:spLocks noChangeShapeType="1"/>
            </p:cNvSpPr>
            <p:nvPr/>
          </p:nvSpPr>
          <p:spPr bwMode="auto">
            <a:xfrm>
              <a:off x="4374726" y="516610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75" name="Line 768"/>
            <p:cNvSpPr>
              <a:spLocks noChangeShapeType="1"/>
            </p:cNvSpPr>
            <p:nvPr/>
          </p:nvSpPr>
          <p:spPr bwMode="auto">
            <a:xfrm>
              <a:off x="4398352" y="515229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76" name="Line 769"/>
            <p:cNvSpPr>
              <a:spLocks noChangeShapeType="1"/>
            </p:cNvSpPr>
            <p:nvPr/>
          </p:nvSpPr>
          <p:spPr bwMode="auto">
            <a:xfrm>
              <a:off x="4423867" y="513571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77" name="Line 770"/>
            <p:cNvSpPr>
              <a:spLocks noChangeShapeType="1"/>
            </p:cNvSpPr>
            <p:nvPr/>
          </p:nvSpPr>
          <p:spPr bwMode="auto">
            <a:xfrm>
              <a:off x="4447491" y="5119139"/>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78" name="Line 771"/>
            <p:cNvSpPr>
              <a:spLocks noChangeShapeType="1"/>
            </p:cNvSpPr>
            <p:nvPr/>
          </p:nvSpPr>
          <p:spPr bwMode="auto">
            <a:xfrm>
              <a:off x="4471116" y="5108089"/>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79" name="Line 772"/>
            <p:cNvSpPr>
              <a:spLocks noChangeShapeType="1"/>
            </p:cNvSpPr>
            <p:nvPr/>
          </p:nvSpPr>
          <p:spPr bwMode="auto">
            <a:xfrm>
              <a:off x="4494742" y="5091514"/>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80" name="Line 773"/>
            <p:cNvSpPr>
              <a:spLocks noChangeShapeType="1"/>
            </p:cNvSpPr>
            <p:nvPr/>
          </p:nvSpPr>
          <p:spPr bwMode="auto">
            <a:xfrm>
              <a:off x="4518366" y="507770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81" name="Line 774"/>
            <p:cNvSpPr>
              <a:spLocks noChangeShapeType="1"/>
            </p:cNvSpPr>
            <p:nvPr/>
          </p:nvSpPr>
          <p:spPr bwMode="auto">
            <a:xfrm>
              <a:off x="4541991" y="5061126"/>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82" name="Line 775"/>
            <p:cNvSpPr>
              <a:spLocks noChangeShapeType="1"/>
            </p:cNvSpPr>
            <p:nvPr/>
          </p:nvSpPr>
          <p:spPr bwMode="auto">
            <a:xfrm>
              <a:off x="4565616" y="505007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83" name="Line 776"/>
            <p:cNvSpPr>
              <a:spLocks noChangeShapeType="1"/>
            </p:cNvSpPr>
            <p:nvPr/>
          </p:nvSpPr>
          <p:spPr bwMode="auto">
            <a:xfrm>
              <a:off x="4589241" y="503902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84" name="Line 777"/>
            <p:cNvSpPr>
              <a:spLocks noChangeShapeType="1"/>
            </p:cNvSpPr>
            <p:nvPr/>
          </p:nvSpPr>
          <p:spPr bwMode="auto">
            <a:xfrm>
              <a:off x="4612866" y="502797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85" name="Line 778"/>
            <p:cNvSpPr>
              <a:spLocks noChangeShapeType="1"/>
            </p:cNvSpPr>
            <p:nvPr/>
          </p:nvSpPr>
          <p:spPr bwMode="auto">
            <a:xfrm>
              <a:off x="4636491" y="5025212"/>
              <a:ext cx="945"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86" name="Line 779"/>
            <p:cNvSpPr>
              <a:spLocks noChangeShapeType="1"/>
            </p:cNvSpPr>
            <p:nvPr/>
          </p:nvSpPr>
          <p:spPr bwMode="auto">
            <a:xfrm>
              <a:off x="4660116" y="5019687"/>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87" name="Line 780"/>
            <p:cNvSpPr>
              <a:spLocks noChangeShapeType="1"/>
            </p:cNvSpPr>
            <p:nvPr/>
          </p:nvSpPr>
          <p:spPr bwMode="auto">
            <a:xfrm>
              <a:off x="4682797" y="501416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88" name="Line 781"/>
            <p:cNvSpPr>
              <a:spLocks noChangeShapeType="1"/>
            </p:cNvSpPr>
            <p:nvPr/>
          </p:nvSpPr>
          <p:spPr bwMode="auto">
            <a:xfrm>
              <a:off x="4706420" y="500863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89" name="Line 782"/>
            <p:cNvSpPr>
              <a:spLocks noChangeShapeType="1"/>
            </p:cNvSpPr>
            <p:nvPr/>
          </p:nvSpPr>
          <p:spPr bwMode="auto">
            <a:xfrm>
              <a:off x="4730046" y="500863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90" name="Line 783"/>
            <p:cNvSpPr>
              <a:spLocks noChangeShapeType="1"/>
            </p:cNvSpPr>
            <p:nvPr/>
          </p:nvSpPr>
          <p:spPr bwMode="auto">
            <a:xfrm>
              <a:off x="4753671" y="500863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91" name="Line 784"/>
            <p:cNvSpPr>
              <a:spLocks noChangeShapeType="1"/>
            </p:cNvSpPr>
            <p:nvPr/>
          </p:nvSpPr>
          <p:spPr bwMode="auto">
            <a:xfrm>
              <a:off x="4779186" y="500311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92" name="Line 785"/>
            <p:cNvSpPr>
              <a:spLocks noChangeShapeType="1"/>
            </p:cNvSpPr>
            <p:nvPr/>
          </p:nvSpPr>
          <p:spPr bwMode="auto">
            <a:xfrm>
              <a:off x="4802810" y="500311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93" name="Line 786"/>
            <p:cNvSpPr>
              <a:spLocks noChangeShapeType="1"/>
            </p:cNvSpPr>
            <p:nvPr/>
          </p:nvSpPr>
          <p:spPr bwMode="auto">
            <a:xfrm>
              <a:off x="4826436" y="500311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94" name="Line 787"/>
            <p:cNvSpPr>
              <a:spLocks noChangeShapeType="1"/>
            </p:cNvSpPr>
            <p:nvPr/>
          </p:nvSpPr>
          <p:spPr bwMode="auto">
            <a:xfrm>
              <a:off x="4850060" y="500311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95" name="Line 788"/>
            <p:cNvSpPr>
              <a:spLocks noChangeShapeType="1"/>
            </p:cNvSpPr>
            <p:nvPr/>
          </p:nvSpPr>
          <p:spPr bwMode="auto">
            <a:xfrm>
              <a:off x="4873686" y="500311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96" name="Line 789"/>
            <p:cNvSpPr>
              <a:spLocks noChangeShapeType="1"/>
            </p:cNvSpPr>
            <p:nvPr/>
          </p:nvSpPr>
          <p:spPr bwMode="auto">
            <a:xfrm>
              <a:off x="4897310" y="500863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97" name="Line 790"/>
            <p:cNvSpPr>
              <a:spLocks noChangeShapeType="1"/>
            </p:cNvSpPr>
            <p:nvPr/>
          </p:nvSpPr>
          <p:spPr bwMode="auto">
            <a:xfrm>
              <a:off x="4920935" y="501416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98" name="Line 791"/>
            <p:cNvSpPr>
              <a:spLocks noChangeShapeType="1"/>
            </p:cNvSpPr>
            <p:nvPr/>
          </p:nvSpPr>
          <p:spPr bwMode="auto">
            <a:xfrm>
              <a:off x="4944561" y="501416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99" name="Line 792"/>
            <p:cNvSpPr>
              <a:spLocks noChangeShapeType="1"/>
            </p:cNvSpPr>
            <p:nvPr/>
          </p:nvSpPr>
          <p:spPr bwMode="auto">
            <a:xfrm>
              <a:off x="4968185" y="501968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00" name="Line 793"/>
            <p:cNvSpPr>
              <a:spLocks noChangeShapeType="1"/>
            </p:cNvSpPr>
            <p:nvPr/>
          </p:nvSpPr>
          <p:spPr bwMode="auto">
            <a:xfrm>
              <a:off x="4991810" y="5025212"/>
              <a:ext cx="1890"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01" name="Line 794"/>
            <p:cNvSpPr>
              <a:spLocks noChangeShapeType="1"/>
            </p:cNvSpPr>
            <p:nvPr/>
          </p:nvSpPr>
          <p:spPr bwMode="auto">
            <a:xfrm>
              <a:off x="5015435" y="502797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02" name="Line 795"/>
            <p:cNvSpPr>
              <a:spLocks noChangeShapeType="1"/>
            </p:cNvSpPr>
            <p:nvPr/>
          </p:nvSpPr>
          <p:spPr bwMode="auto">
            <a:xfrm>
              <a:off x="5039061" y="503902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03" name="Line 796"/>
            <p:cNvSpPr>
              <a:spLocks noChangeShapeType="1"/>
            </p:cNvSpPr>
            <p:nvPr/>
          </p:nvSpPr>
          <p:spPr bwMode="auto">
            <a:xfrm>
              <a:off x="5062684" y="504455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04" name="Line 797"/>
            <p:cNvSpPr>
              <a:spLocks noChangeShapeType="1"/>
            </p:cNvSpPr>
            <p:nvPr/>
          </p:nvSpPr>
          <p:spPr bwMode="auto">
            <a:xfrm>
              <a:off x="5086310" y="505560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05" name="Line 798"/>
            <p:cNvSpPr>
              <a:spLocks noChangeShapeType="1"/>
            </p:cNvSpPr>
            <p:nvPr/>
          </p:nvSpPr>
          <p:spPr bwMode="auto">
            <a:xfrm>
              <a:off x="5109935" y="5066651"/>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06" name="Line 799"/>
            <p:cNvSpPr>
              <a:spLocks noChangeShapeType="1"/>
            </p:cNvSpPr>
            <p:nvPr/>
          </p:nvSpPr>
          <p:spPr bwMode="auto">
            <a:xfrm>
              <a:off x="5134505" y="5083226"/>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07" name="Line 800"/>
            <p:cNvSpPr>
              <a:spLocks noChangeShapeType="1"/>
            </p:cNvSpPr>
            <p:nvPr/>
          </p:nvSpPr>
          <p:spPr bwMode="auto">
            <a:xfrm>
              <a:off x="5158129" y="5091514"/>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08" name="Line 801"/>
            <p:cNvSpPr>
              <a:spLocks noChangeShapeType="1"/>
            </p:cNvSpPr>
            <p:nvPr/>
          </p:nvSpPr>
          <p:spPr bwMode="auto">
            <a:xfrm>
              <a:off x="5181754" y="5108089"/>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09" name="Line 802"/>
            <p:cNvSpPr>
              <a:spLocks noChangeShapeType="1"/>
            </p:cNvSpPr>
            <p:nvPr/>
          </p:nvSpPr>
          <p:spPr bwMode="auto">
            <a:xfrm>
              <a:off x="5205380" y="5124664"/>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10" name="Line 803"/>
            <p:cNvSpPr>
              <a:spLocks noChangeShapeType="1"/>
            </p:cNvSpPr>
            <p:nvPr/>
          </p:nvSpPr>
          <p:spPr bwMode="auto">
            <a:xfrm>
              <a:off x="5229004" y="514124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11" name="Line 804"/>
            <p:cNvSpPr>
              <a:spLocks noChangeShapeType="1"/>
            </p:cNvSpPr>
            <p:nvPr/>
          </p:nvSpPr>
          <p:spPr bwMode="auto">
            <a:xfrm>
              <a:off x="5252629" y="5157815"/>
              <a:ext cx="1890"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12" name="Line 805"/>
            <p:cNvSpPr>
              <a:spLocks noChangeShapeType="1"/>
            </p:cNvSpPr>
            <p:nvPr/>
          </p:nvSpPr>
          <p:spPr bwMode="auto">
            <a:xfrm>
              <a:off x="5276255" y="516610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13" name="Line 806"/>
            <p:cNvSpPr>
              <a:spLocks noChangeShapeType="1"/>
            </p:cNvSpPr>
            <p:nvPr/>
          </p:nvSpPr>
          <p:spPr bwMode="auto">
            <a:xfrm>
              <a:off x="5299880" y="518267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14" name="Line 807"/>
            <p:cNvSpPr>
              <a:spLocks noChangeShapeType="1"/>
            </p:cNvSpPr>
            <p:nvPr/>
          </p:nvSpPr>
          <p:spPr bwMode="auto">
            <a:xfrm>
              <a:off x="5323504" y="519925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15" name="Line 808"/>
            <p:cNvSpPr>
              <a:spLocks noChangeShapeType="1"/>
            </p:cNvSpPr>
            <p:nvPr/>
          </p:nvSpPr>
          <p:spPr bwMode="auto">
            <a:xfrm>
              <a:off x="5347129" y="5215829"/>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16" name="Line 809"/>
            <p:cNvSpPr>
              <a:spLocks noChangeShapeType="1"/>
            </p:cNvSpPr>
            <p:nvPr/>
          </p:nvSpPr>
          <p:spPr bwMode="auto">
            <a:xfrm>
              <a:off x="5370755" y="5229641"/>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17" name="Line 810"/>
            <p:cNvSpPr>
              <a:spLocks noChangeShapeType="1"/>
            </p:cNvSpPr>
            <p:nvPr/>
          </p:nvSpPr>
          <p:spPr bwMode="auto">
            <a:xfrm>
              <a:off x="5394379" y="524069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18" name="Line 811"/>
            <p:cNvSpPr>
              <a:spLocks noChangeShapeType="1"/>
            </p:cNvSpPr>
            <p:nvPr/>
          </p:nvSpPr>
          <p:spPr bwMode="auto">
            <a:xfrm>
              <a:off x="5418004" y="525174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19" name="Line 812"/>
            <p:cNvSpPr>
              <a:spLocks noChangeShapeType="1"/>
            </p:cNvSpPr>
            <p:nvPr/>
          </p:nvSpPr>
          <p:spPr bwMode="auto">
            <a:xfrm>
              <a:off x="5441629" y="5262792"/>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20" name="Line 813"/>
            <p:cNvSpPr>
              <a:spLocks noChangeShapeType="1"/>
            </p:cNvSpPr>
            <p:nvPr/>
          </p:nvSpPr>
          <p:spPr bwMode="auto">
            <a:xfrm>
              <a:off x="5467144" y="527936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21" name="Line 814"/>
            <p:cNvSpPr>
              <a:spLocks noChangeShapeType="1"/>
            </p:cNvSpPr>
            <p:nvPr/>
          </p:nvSpPr>
          <p:spPr bwMode="auto">
            <a:xfrm>
              <a:off x="5490769" y="528765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22" name="Line 815"/>
            <p:cNvSpPr>
              <a:spLocks noChangeShapeType="1"/>
            </p:cNvSpPr>
            <p:nvPr/>
          </p:nvSpPr>
          <p:spPr bwMode="auto">
            <a:xfrm>
              <a:off x="5514394" y="529870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23" name="Line 816"/>
            <p:cNvSpPr>
              <a:spLocks noChangeShapeType="1"/>
            </p:cNvSpPr>
            <p:nvPr/>
          </p:nvSpPr>
          <p:spPr bwMode="auto">
            <a:xfrm>
              <a:off x="5538019" y="531528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24" name="Line 817"/>
            <p:cNvSpPr>
              <a:spLocks noChangeShapeType="1"/>
            </p:cNvSpPr>
            <p:nvPr/>
          </p:nvSpPr>
          <p:spPr bwMode="auto">
            <a:xfrm>
              <a:off x="5561644" y="5326331"/>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25" name="Line 818"/>
            <p:cNvSpPr>
              <a:spLocks noChangeShapeType="1"/>
            </p:cNvSpPr>
            <p:nvPr/>
          </p:nvSpPr>
          <p:spPr bwMode="auto">
            <a:xfrm>
              <a:off x="5585269" y="5342906"/>
              <a:ext cx="945"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26" name="Line 819"/>
            <p:cNvSpPr>
              <a:spLocks noChangeShapeType="1"/>
            </p:cNvSpPr>
            <p:nvPr/>
          </p:nvSpPr>
          <p:spPr bwMode="auto">
            <a:xfrm>
              <a:off x="5607949" y="5353956"/>
              <a:ext cx="1890"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27" name="Line 820"/>
            <p:cNvSpPr>
              <a:spLocks noChangeShapeType="1"/>
            </p:cNvSpPr>
            <p:nvPr/>
          </p:nvSpPr>
          <p:spPr bwMode="auto">
            <a:xfrm>
              <a:off x="5631573" y="5362244"/>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28" name="Line 821"/>
            <p:cNvSpPr>
              <a:spLocks noChangeShapeType="1"/>
            </p:cNvSpPr>
            <p:nvPr/>
          </p:nvSpPr>
          <p:spPr bwMode="auto">
            <a:xfrm>
              <a:off x="5655198" y="5378819"/>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29" name="Line 822"/>
            <p:cNvSpPr>
              <a:spLocks noChangeShapeType="1"/>
            </p:cNvSpPr>
            <p:nvPr/>
          </p:nvSpPr>
          <p:spPr bwMode="auto">
            <a:xfrm>
              <a:off x="5678823" y="5384344"/>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0" name="Line 823"/>
            <p:cNvSpPr>
              <a:spLocks noChangeShapeType="1"/>
            </p:cNvSpPr>
            <p:nvPr/>
          </p:nvSpPr>
          <p:spPr bwMode="auto">
            <a:xfrm>
              <a:off x="5702448" y="539539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1" name="Line 824"/>
            <p:cNvSpPr>
              <a:spLocks noChangeShapeType="1"/>
            </p:cNvSpPr>
            <p:nvPr/>
          </p:nvSpPr>
          <p:spPr bwMode="auto">
            <a:xfrm>
              <a:off x="5726073" y="5406445"/>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2" name="Line 825"/>
            <p:cNvSpPr>
              <a:spLocks noChangeShapeType="1"/>
            </p:cNvSpPr>
            <p:nvPr/>
          </p:nvSpPr>
          <p:spPr bwMode="auto">
            <a:xfrm>
              <a:off x="5749698" y="5411970"/>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3" name="Line 826"/>
            <p:cNvSpPr>
              <a:spLocks noChangeShapeType="1"/>
            </p:cNvSpPr>
            <p:nvPr/>
          </p:nvSpPr>
          <p:spPr bwMode="auto">
            <a:xfrm>
              <a:off x="5773323" y="5417495"/>
              <a:ext cx="1890" cy="276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4" name="Line 827"/>
            <p:cNvSpPr>
              <a:spLocks noChangeShapeType="1"/>
            </p:cNvSpPr>
            <p:nvPr/>
          </p:nvSpPr>
          <p:spPr bwMode="auto">
            <a:xfrm>
              <a:off x="5798838" y="5420257"/>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5" name="Line 828"/>
            <p:cNvSpPr>
              <a:spLocks noChangeShapeType="1"/>
            </p:cNvSpPr>
            <p:nvPr/>
          </p:nvSpPr>
          <p:spPr bwMode="auto">
            <a:xfrm>
              <a:off x="5822464" y="542578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6" name="Line 829"/>
            <p:cNvSpPr>
              <a:spLocks noChangeShapeType="1"/>
            </p:cNvSpPr>
            <p:nvPr/>
          </p:nvSpPr>
          <p:spPr bwMode="auto">
            <a:xfrm>
              <a:off x="5846087" y="543130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7" name="Line 830"/>
            <p:cNvSpPr>
              <a:spLocks noChangeShapeType="1"/>
            </p:cNvSpPr>
            <p:nvPr/>
          </p:nvSpPr>
          <p:spPr bwMode="auto">
            <a:xfrm>
              <a:off x="5869713" y="543683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8" name="Line 831"/>
            <p:cNvSpPr>
              <a:spLocks noChangeShapeType="1"/>
            </p:cNvSpPr>
            <p:nvPr/>
          </p:nvSpPr>
          <p:spPr bwMode="auto">
            <a:xfrm>
              <a:off x="5893338" y="543683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9" name="Line 832"/>
            <p:cNvSpPr>
              <a:spLocks noChangeShapeType="1"/>
            </p:cNvSpPr>
            <p:nvPr/>
          </p:nvSpPr>
          <p:spPr bwMode="auto">
            <a:xfrm>
              <a:off x="5916963" y="5436833"/>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 name="Line 833"/>
            <p:cNvSpPr>
              <a:spLocks noChangeShapeType="1"/>
            </p:cNvSpPr>
            <p:nvPr/>
          </p:nvSpPr>
          <p:spPr bwMode="auto">
            <a:xfrm>
              <a:off x="5940587" y="544235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 name="Line 834"/>
            <p:cNvSpPr>
              <a:spLocks noChangeShapeType="1"/>
            </p:cNvSpPr>
            <p:nvPr/>
          </p:nvSpPr>
          <p:spPr bwMode="auto">
            <a:xfrm>
              <a:off x="5964213" y="544235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 name="Line 835"/>
            <p:cNvSpPr>
              <a:spLocks noChangeShapeType="1"/>
            </p:cNvSpPr>
            <p:nvPr/>
          </p:nvSpPr>
          <p:spPr bwMode="auto">
            <a:xfrm>
              <a:off x="5987838" y="544235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 name="Line 836"/>
            <p:cNvSpPr>
              <a:spLocks noChangeShapeType="1"/>
            </p:cNvSpPr>
            <p:nvPr/>
          </p:nvSpPr>
          <p:spPr bwMode="auto">
            <a:xfrm>
              <a:off x="6011462" y="5442358"/>
              <a:ext cx="1890" cy="552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 name="Line 837"/>
            <p:cNvSpPr>
              <a:spLocks noChangeShapeType="1"/>
            </p:cNvSpPr>
            <p:nvPr/>
          </p:nvSpPr>
          <p:spPr bwMode="auto">
            <a:xfrm flipV="1">
              <a:off x="3389865" y="1232228"/>
              <a:ext cx="0" cy="1163035"/>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 name="Line 838"/>
            <p:cNvSpPr>
              <a:spLocks noChangeShapeType="1"/>
            </p:cNvSpPr>
            <p:nvPr/>
          </p:nvSpPr>
          <p:spPr bwMode="auto">
            <a:xfrm flipH="1">
              <a:off x="3317972" y="2270948"/>
              <a:ext cx="2551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6" name="Rectangle 839"/>
            <p:cNvSpPr>
              <a:spLocks noChangeArrowheads="1"/>
            </p:cNvSpPr>
            <p:nvPr/>
          </p:nvSpPr>
          <p:spPr bwMode="auto">
            <a:xfrm rot="16200000">
              <a:off x="3233966" y="2120658"/>
              <a:ext cx="90521" cy="19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0</a:t>
              </a:r>
              <a:endParaRPr lang="en-US"/>
            </a:p>
          </p:txBody>
        </p:sp>
        <p:sp>
          <p:nvSpPr>
            <p:cNvPr id="5947" name="Line 840"/>
            <p:cNvSpPr>
              <a:spLocks noChangeShapeType="1"/>
            </p:cNvSpPr>
            <p:nvPr/>
          </p:nvSpPr>
          <p:spPr bwMode="auto">
            <a:xfrm flipH="1">
              <a:off x="3317972" y="1964304"/>
              <a:ext cx="2551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8" name="Rectangle 841"/>
            <p:cNvSpPr>
              <a:spLocks noChangeArrowheads="1"/>
            </p:cNvSpPr>
            <p:nvPr/>
          </p:nvSpPr>
          <p:spPr bwMode="auto">
            <a:xfrm rot="16200000">
              <a:off x="3210909" y="1811251"/>
              <a:ext cx="136635" cy="19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.5</a:t>
              </a:r>
              <a:endParaRPr lang="en-US"/>
            </a:p>
          </p:txBody>
        </p:sp>
        <p:sp>
          <p:nvSpPr>
            <p:cNvPr id="5949" name="Line 842"/>
            <p:cNvSpPr>
              <a:spLocks noChangeShapeType="1"/>
            </p:cNvSpPr>
            <p:nvPr/>
          </p:nvSpPr>
          <p:spPr bwMode="auto">
            <a:xfrm flipH="1">
              <a:off x="3317972" y="1657661"/>
              <a:ext cx="2551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0" name="Rectangle 843"/>
            <p:cNvSpPr>
              <a:spLocks noChangeArrowheads="1"/>
            </p:cNvSpPr>
            <p:nvPr/>
          </p:nvSpPr>
          <p:spPr bwMode="auto">
            <a:xfrm rot="16200000">
              <a:off x="3233966" y="1601593"/>
              <a:ext cx="90521" cy="19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1</a:t>
              </a:r>
              <a:endParaRPr lang="en-US"/>
            </a:p>
          </p:txBody>
        </p:sp>
        <p:sp>
          <p:nvSpPr>
            <p:cNvPr id="5951" name="Line 844"/>
            <p:cNvSpPr>
              <a:spLocks noChangeShapeType="1"/>
            </p:cNvSpPr>
            <p:nvPr/>
          </p:nvSpPr>
          <p:spPr bwMode="auto">
            <a:xfrm flipH="1">
              <a:off x="3317972" y="1348255"/>
              <a:ext cx="2551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2" name="Rectangle 845"/>
            <p:cNvSpPr>
              <a:spLocks noChangeArrowheads="1"/>
            </p:cNvSpPr>
            <p:nvPr/>
          </p:nvSpPr>
          <p:spPr bwMode="auto">
            <a:xfrm rot="16200000">
              <a:off x="3165649" y="1192439"/>
              <a:ext cx="227156" cy="19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1.5</a:t>
              </a:r>
              <a:endParaRPr lang="en-US"/>
            </a:p>
          </p:txBody>
        </p:sp>
        <p:sp>
          <p:nvSpPr>
            <p:cNvPr id="5953" name="Line 846"/>
            <p:cNvSpPr>
              <a:spLocks noChangeShapeType="1"/>
            </p:cNvSpPr>
            <p:nvPr/>
          </p:nvSpPr>
          <p:spPr bwMode="auto">
            <a:xfrm flipV="1">
              <a:off x="3389865" y="2817933"/>
              <a:ext cx="0" cy="1160272"/>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4" name="Line 847"/>
            <p:cNvSpPr>
              <a:spLocks noChangeShapeType="1"/>
            </p:cNvSpPr>
            <p:nvPr/>
          </p:nvSpPr>
          <p:spPr bwMode="auto">
            <a:xfrm flipH="1">
              <a:off x="3317972" y="3856653"/>
              <a:ext cx="2551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5" name="Rectangle 849"/>
            <p:cNvSpPr>
              <a:spLocks noChangeArrowheads="1"/>
            </p:cNvSpPr>
            <p:nvPr/>
          </p:nvSpPr>
          <p:spPr bwMode="auto">
            <a:xfrm rot="16200000">
              <a:off x="3233491" y="3706361"/>
              <a:ext cx="90521" cy="19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0</a:t>
              </a:r>
              <a:endParaRPr lang="en-US"/>
            </a:p>
          </p:txBody>
        </p:sp>
        <p:sp>
          <p:nvSpPr>
            <p:cNvPr id="5956" name="Line 850"/>
            <p:cNvSpPr>
              <a:spLocks noChangeShapeType="1"/>
            </p:cNvSpPr>
            <p:nvPr/>
          </p:nvSpPr>
          <p:spPr bwMode="auto">
            <a:xfrm flipH="1">
              <a:off x="3317971" y="3550008"/>
              <a:ext cx="2551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7" name="Rectangle 851"/>
            <p:cNvSpPr>
              <a:spLocks noChangeArrowheads="1"/>
            </p:cNvSpPr>
            <p:nvPr/>
          </p:nvSpPr>
          <p:spPr bwMode="auto">
            <a:xfrm rot="16200000">
              <a:off x="3210908" y="3396955"/>
              <a:ext cx="136635" cy="19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.5</a:t>
              </a:r>
              <a:endParaRPr lang="en-US"/>
            </a:p>
          </p:txBody>
        </p:sp>
        <p:sp>
          <p:nvSpPr>
            <p:cNvPr id="5958" name="Line 852"/>
            <p:cNvSpPr>
              <a:spLocks noChangeShapeType="1"/>
            </p:cNvSpPr>
            <p:nvPr/>
          </p:nvSpPr>
          <p:spPr bwMode="auto">
            <a:xfrm flipH="1">
              <a:off x="3317971" y="3243364"/>
              <a:ext cx="2551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9" name="Rectangle 853"/>
            <p:cNvSpPr>
              <a:spLocks noChangeArrowheads="1"/>
            </p:cNvSpPr>
            <p:nvPr/>
          </p:nvSpPr>
          <p:spPr bwMode="auto">
            <a:xfrm rot="16200000">
              <a:off x="3233491" y="3145732"/>
              <a:ext cx="90521" cy="19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1</a:t>
              </a:r>
              <a:endParaRPr lang="en-US"/>
            </a:p>
          </p:txBody>
        </p:sp>
        <p:sp>
          <p:nvSpPr>
            <p:cNvPr id="5960" name="Line 854"/>
            <p:cNvSpPr>
              <a:spLocks noChangeShapeType="1"/>
            </p:cNvSpPr>
            <p:nvPr/>
          </p:nvSpPr>
          <p:spPr bwMode="auto">
            <a:xfrm flipH="1">
              <a:off x="3317971" y="2933958"/>
              <a:ext cx="2551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61" name="Rectangle 855"/>
            <p:cNvSpPr>
              <a:spLocks noChangeArrowheads="1"/>
            </p:cNvSpPr>
            <p:nvPr/>
          </p:nvSpPr>
          <p:spPr bwMode="auto">
            <a:xfrm rot="16200000">
              <a:off x="3165648" y="2778143"/>
              <a:ext cx="227156" cy="19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1.5</a:t>
              </a:r>
              <a:endParaRPr lang="en-US"/>
            </a:p>
          </p:txBody>
        </p:sp>
        <p:sp>
          <p:nvSpPr>
            <p:cNvPr id="5962" name="Line 856"/>
            <p:cNvSpPr>
              <a:spLocks noChangeShapeType="1"/>
            </p:cNvSpPr>
            <p:nvPr/>
          </p:nvSpPr>
          <p:spPr bwMode="auto">
            <a:xfrm flipV="1">
              <a:off x="3389865" y="4403635"/>
              <a:ext cx="0" cy="1160272"/>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63" name="Line 857"/>
            <p:cNvSpPr>
              <a:spLocks noChangeShapeType="1"/>
            </p:cNvSpPr>
            <p:nvPr/>
          </p:nvSpPr>
          <p:spPr bwMode="auto">
            <a:xfrm flipH="1">
              <a:off x="3317971" y="5442355"/>
              <a:ext cx="2551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64" name="Rectangle 858"/>
            <p:cNvSpPr>
              <a:spLocks noChangeArrowheads="1"/>
            </p:cNvSpPr>
            <p:nvPr/>
          </p:nvSpPr>
          <p:spPr bwMode="auto">
            <a:xfrm rot="16200000">
              <a:off x="3233491" y="5289303"/>
              <a:ext cx="90521" cy="19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0</a:t>
              </a:r>
              <a:endParaRPr lang="en-US"/>
            </a:p>
          </p:txBody>
        </p:sp>
        <p:sp>
          <p:nvSpPr>
            <p:cNvPr id="5965" name="Line 859"/>
            <p:cNvSpPr>
              <a:spLocks noChangeShapeType="1"/>
            </p:cNvSpPr>
            <p:nvPr/>
          </p:nvSpPr>
          <p:spPr bwMode="auto">
            <a:xfrm flipH="1">
              <a:off x="3317971" y="5135712"/>
              <a:ext cx="2551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66" name="Rectangle 860"/>
            <p:cNvSpPr>
              <a:spLocks noChangeArrowheads="1"/>
            </p:cNvSpPr>
            <p:nvPr/>
          </p:nvSpPr>
          <p:spPr bwMode="auto">
            <a:xfrm rot="16200000">
              <a:off x="3210908" y="4982660"/>
              <a:ext cx="136635" cy="19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.5</a:t>
              </a:r>
              <a:endParaRPr lang="en-US"/>
            </a:p>
          </p:txBody>
        </p:sp>
        <p:sp>
          <p:nvSpPr>
            <p:cNvPr id="5967" name="Line 861"/>
            <p:cNvSpPr>
              <a:spLocks noChangeShapeType="1"/>
            </p:cNvSpPr>
            <p:nvPr/>
          </p:nvSpPr>
          <p:spPr bwMode="auto">
            <a:xfrm flipH="1">
              <a:off x="3317971" y="4829068"/>
              <a:ext cx="2551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68" name="Rectangle 862"/>
            <p:cNvSpPr>
              <a:spLocks noChangeArrowheads="1"/>
            </p:cNvSpPr>
            <p:nvPr/>
          </p:nvSpPr>
          <p:spPr bwMode="auto">
            <a:xfrm rot="16200000">
              <a:off x="3233491" y="4731437"/>
              <a:ext cx="90521" cy="19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1</a:t>
              </a:r>
              <a:endParaRPr lang="en-US"/>
            </a:p>
          </p:txBody>
        </p:sp>
        <p:sp>
          <p:nvSpPr>
            <p:cNvPr id="5969" name="Line 863"/>
            <p:cNvSpPr>
              <a:spLocks noChangeShapeType="1"/>
            </p:cNvSpPr>
            <p:nvPr/>
          </p:nvSpPr>
          <p:spPr bwMode="auto">
            <a:xfrm flipH="1">
              <a:off x="3317971" y="4519663"/>
              <a:ext cx="2551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70" name="Rectangle 864"/>
            <p:cNvSpPr>
              <a:spLocks noChangeArrowheads="1"/>
            </p:cNvSpPr>
            <p:nvPr/>
          </p:nvSpPr>
          <p:spPr bwMode="auto">
            <a:xfrm rot="16200000">
              <a:off x="3165647" y="4363848"/>
              <a:ext cx="227156" cy="19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1.5</a:t>
              </a:r>
              <a:endParaRPr lang="en-US"/>
            </a:p>
          </p:txBody>
        </p:sp>
        <p:sp>
          <p:nvSpPr>
            <p:cNvPr id="5971" name="Line 865"/>
            <p:cNvSpPr>
              <a:spLocks noChangeShapeType="1"/>
            </p:cNvSpPr>
            <p:nvPr/>
          </p:nvSpPr>
          <p:spPr bwMode="auto">
            <a:xfrm>
              <a:off x="3380589" y="5563907"/>
              <a:ext cx="2672453"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72" name="Line 866"/>
            <p:cNvSpPr>
              <a:spLocks noChangeShapeType="1"/>
            </p:cNvSpPr>
            <p:nvPr/>
          </p:nvSpPr>
          <p:spPr bwMode="auto">
            <a:xfrm>
              <a:off x="3420278" y="5563907"/>
              <a:ext cx="0" cy="7459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73" name="Rectangle 867"/>
            <p:cNvSpPr>
              <a:spLocks noChangeArrowheads="1"/>
            </p:cNvSpPr>
            <p:nvPr/>
          </p:nvSpPr>
          <p:spPr bwMode="auto">
            <a:xfrm>
              <a:off x="3430622" y="5677174"/>
              <a:ext cx="146849" cy="32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1</a:t>
              </a:r>
              <a:endParaRPr lang="en-US" sz="2000"/>
            </a:p>
          </p:txBody>
        </p:sp>
        <p:sp>
          <p:nvSpPr>
            <p:cNvPr id="5974" name="Line 868"/>
            <p:cNvSpPr>
              <a:spLocks noChangeShapeType="1"/>
            </p:cNvSpPr>
            <p:nvPr/>
          </p:nvSpPr>
          <p:spPr bwMode="auto">
            <a:xfrm>
              <a:off x="4231086" y="5563907"/>
              <a:ext cx="0" cy="7459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75" name="Rectangle 869"/>
            <p:cNvSpPr>
              <a:spLocks noChangeArrowheads="1"/>
            </p:cNvSpPr>
            <p:nvPr/>
          </p:nvSpPr>
          <p:spPr bwMode="auto">
            <a:xfrm>
              <a:off x="4241430" y="5677174"/>
              <a:ext cx="146849" cy="32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a:t>
              </a:r>
              <a:endParaRPr lang="en-US" sz="2000"/>
            </a:p>
          </p:txBody>
        </p:sp>
        <p:sp>
          <p:nvSpPr>
            <p:cNvPr id="5976" name="Line 870"/>
            <p:cNvSpPr>
              <a:spLocks noChangeShapeType="1"/>
            </p:cNvSpPr>
            <p:nvPr/>
          </p:nvSpPr>
          <p:spPr bwMode="auto">
            <a:xfrm>
              <a:off x="5040950" y="5563907"/>
              <a:ext cx="0" cy="7459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77" name="Rectangle 871"/>
            <p:cNvSpPr>
              <a:spLocks noChangeArrowheads="1"/>
            </p:cNvSpPr>
            <p:nvPr/>
          </p:nvSpPr>
          <p:spPr bwMode="auto">
            <a:xfrm>
              <a:off x="5050347" y="5677174"/>
              <a:ext cx="146849" cy="32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3</a:t>
              </a:r>
              <a:endParaRPr lang="en-US" sz="2000"/>
            </a:p>
          </p:txBody>
        </p:sp>
        <p:sp>
          <p:nvSpPr>
            <p:cNvPr id="5978" name="Line 872"/>
            <p:cNvSpPr>
              <a:spLocks noChangeShapeType="1"/>
            </p:cNvSpPr>
            <p:nvPr/>
          </p:nvSpPr>
          <p:spPr bwMode="auto">
            <a:xfrm>
              <a:off x="5849867" y="5563907"/>
              <a:ext cx="0" cy="7459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79" name="Rectangle 873"/>
            <p:cNvSpPr>
              <a:spLocks noChangeArrowheads="1"/>
            </p:cNvSpPr>
            <p:nvPr/>
          </p:nvSpPr>
          <p:spPr bwMode="auto">
            <a:xfrm>
              <a:off x="5860210" y="5677174"/>
              <a:ext cx="146849" cy="32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4</a:t>
              </a:r>
              <a:endParaRPr lang="en-US" sz="2000"/>
            </a:p>
          </p:txBody>
        </p:sp>
        <p:sp>
          <p:nvSpPr>
            <p:cNvPr id="5980" name="Rectangle 874"/>
            <p:cNvSpPr>
              <a:spLocks noChangeArrowheads="1"/>
            </p:cNvSpPr>
            <p:nvPr/>
          </p:nvSpPr>
          <p:spPr bwMode="auto">
            <a:xfrm>
              <a:off x="3380589" y="955971"/>
              <a:ext cx="2672453" cy="276255"/>
            </a:xfrm>
            <a:prstGeom prst="rect">
              <a:avLst/>
            </a:prstGeom>
            <a:solidFill>
              <a:srgbClr val="D9E6EB"/>
            </a:solidFill>
            <a:ln w="4">
              <a:solidFill>
                <a:srgbClr val="D9E6EB"/>
              </a:solidFill>
              <a:miter lim="800000"/>
              <a:headEnd/>
              <a:tailEnd/>
            </a:ln>
          </p:spPr>
          <p:txBody>
            <a:bodyPr/>
            <a:lstStyle/>
            <a:p>
              <a:endParaRPr lang="en-US"/>
            </a:p>
          </p:txBody>
        </p:sp>
        <p:sp>
          <p:nvSpPr>
            <p:cNvPr id="5981" name="Rectangle 875"/>
            <p:cNvSpPr>
              <a:spLocks noChangeArrowheads="1"/>
            </p:cNvSpPr>
            <p:nvPr/>
          </p:nvSpPr>
          <p:spPr bwMode="auto">
            <a:xfrm>
              <a:off x="4709101" y="969785"/>
              <a:ext cx="219448" cy="19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US</a:t>
              </a:r>
              <a:endParaRPr lang="en-US"/>
            </a:p>
          </p:txBody>
        </p:sp>
        <p:sp>
          <p:nvSpPr>
            <p:cNvPr id="5982" name="Rectangle 876"/>
            <p:cNvSpPr>
              <a:spLocks noChangeArrowheads="1"/>
            </p:cNvSpPr>
            <p:nvPr/>
          </p:nvSpPr>
          <p:spPr bwMode="auto">
            <a:xfrm>
              <a:off x="3380589" y="2541676"/>
              <a:ext cx="2672453" cy="276255"/>
            </a:xfrm>
            <a:prstGeom prst="rect">
              <a:avLst/>
            </a:prstGeom>
            <a:solidFill>
              <a:srgbClr val="D9E6EB"/>
            </a:solidFill>
            <a:ln w="4">
              <a:solidFill>
                <a:srgbClr val="D9E6EB"/>
              </a:solidFill>
              <a:miter lim="800000"/>
              <a:headEnd/>
              <a:tailEnd/>
            </a:ln>
          </p:spPr>
          <p:txBody>
            <a:bodyPr/>
            <a:lstStyle/>
            <a:p>
              <a:endParaRPr lang="en-US"/>
            </a:p>
          </p:txBody>
        </p:sp>
        <p:sp>
          <p:nvSpPr>
            <p:cNvPr id="5983" name="Rectangle 877"/>
            <p:cNvSpPr>
              <a:spLocks noChangeArrowheads="1"/>
            </p:cNvSpPr>
            <p:nvPr/>
          </p:nvSpPr>
          <p:spPr bwMode="auto">
            <a:xfrm>
              <a:off x="4476889" y="2555489"/>
              <a:ext cx="551094" cy="19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Canada</a:t>
              </a:r>
              <a:endParaRPr lang="en-US"/>
            </a:p>
          </p:txBody>
        </p:sp>
        <p:sp>
          <p:nvSpPr>
            <p:cNvPr id="5984" name="Rectangle 878"/>
            <p:cNvSpPr>
              <a:spLocks noChangeArrowheads="1"/>
            </p:cNvSpPr>
            <p:nvPr/>
          </p:nvSpPr>
          <p:spPr bwMode="auto">
            <a:xfrm>
              <a:off x="3380589" y="4132905"/>
              <a:ext cx="2672453" cy="270730"/>
            </a:xfrm>
            <a:prstGeom prst="rect">
              <a:avLst/>
            </a:prstGeom>
            <a:solidFill>
              <a:srgbClr val="D9E6EB"/>
            </a:solidFill>
            <a:ln w="4">
              <a:solidFill>
                <a:srgbClr val="D9E6EB"/>
              </a:solidFill>
              <a:miter lim="800000"/>
              <a:headEnd/>
              <a:tailEnd/>
            </a:ln>
          </p:spPr>
          <p:txBody>
            <a:bodyPr/>
            <a:lstStyle/>
            <a:p>
              <a:endParaRPr lang="en-US"/>
            </a:p>
          </p:txBody>
        </p:sp>
        <p:sp>
          <p:nvSpPr>
            <p:cNvPr id="5985" name="Rectangle 879"/>
            <p:cNvSpPr>
              <a:spLocks noChangeArrowheads="1"/>
            </p:cNvSpPr>
            <p:nvPr/>
          </p:nvSpPr>
          <p:spPr bwMode="auto">
            <a:xfrm>
              <a:off x="4507443" y="4143955"/>
              <a:ext cx="508194" cy="19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Europe</a:t>
              </a:r>
              <a:endParaRPr lang="en-US"/>
            </a:p>
          </p:txBody>
        </p:sp>
        <p:sp>
          <p:nvSpPr>
            <p:cNvPr id="5986" name="Rectangle 74"/>
            <p:cNvSpPr>
              <a:spLocks noChangeArrowheads="1"/>
            </p:cNvSpPr>
            <p:nvPr/>
          </p:nvSpPr>
          <p:spPr bwMode="auto">
            <a:xfrm>
              <a:off x="3482758" y="541727"/>
              <a:ext cx="2576946" cy="298752"/>
            </a:xfrm>
            <a:prstGeom prst="rect">
              <a:avLst/>
            </a:prstGeom>
            <a:solidFill>
              <a:schemeClr val="tx1"/>
            </a:solidFill>
            <a:ln w="4">
              <a:solidFill>
                <a:srgbClr val="D9E6EB"/>
              </a:solidFill>
              <a:miter lim="800000"/>
              <a:headEnd/>
              <a:tailEnd/>
            </a:ln>
          </p:spPr>
          <p:txBody>
            <a:bodyPr/>
            <a:lstStyle/>
            <a:p>
              <a:endParaRPr lang="en-US" sz="2000" b="1">
                <a:solidFill>
                  <a:schemeClr val="bg1"/>
                </a:solidFill>
              </a:endParaRPr>
            </a:p>
          </p:txBody>
        </p:sp>
        <p:sp>
          <p:nvSpPr>
            <p:cNvPr id="5987" name="Rectangle 75"/>
            <p:cNvSpPr>
              <a:spLocks noChangeArrowheads="1"/>
            </p:cNvSpPr>
            <p:nvPr/>
          </p:nvSpPr>
          <p:spPr bwMode="auto">
            <a:xfrm>
              <a:off x="4315203" y="526696"/>
              <a:ext cx="1315019" cy="32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0" b="1">
                  <a:solidFill>
                    <a:schemeClr val="bg1"/>
                  </a:solidFill>
                </a:rPr>
                <a:t>Schools</a:t>
              </a:r>
            </a:p>
          </p:txBody>
        </p:sp>
      </p:grpSp>
      <p:grpSp>
        <p:nvGrpSpPr>
          <p:cNvPr id="5127" name="Group 28948"/>
          <p:cNvGrpSpPr>
            <a:grpSpLocks/>
          </p:cNvGrpSpPr>
          <p:nvPr/>
        </p:nvGrpSpPr>
        <p:grpSpPr bwMode="auto">
          <a:xfrm>
            <a:off x="331773" y="810623"/>
            <a:ext cx="2809980" cy="5018715"/>
            <a:chOff x="337890" y="526696"/>
            <a:chExt cx="2868576" cy="5347691"/>
          </a:xfrm>
        </p:grpSpPr>
        <p:sp>
          <p:nvSpPr>
            <p:cNvPr id="5129" name="Rectangle 8"/>
            <p:cNvSpPr>
              <a:spLocks noChangeArrowheads="1"/>
            </p:cNvSpPr>
            <p:nvPr/>
          </p:nvSpPr>
          <p:spPr bwMode="auto">
            <a:xfrm>
              <a:off x="539054" y="1236541"/>
              <a:ext cx="2624197" cy="1162141"/>
            </a:xfrm>
            <a:prstGeom prst="rect">
              <a:avLst/>
            </a:prstGeom>
            <a:solidFill>
              <a:srgbClr val="FFFFFF"/>
            </a:solidFill>
            <a:ln w="4">
              <a:solidFill>
                <a:srgbClr val="FFFFFF"/>
              </a:solidFill>
              <a:miter lim="800000"/>
              <a:headEnd/>
              <a:tailEnd/>
            </a:ln>
          </p:spPr>
          <p:txBody>
            <a:bodyPr/>
            <a:lstStyle/>
            <a:p>
              <a:endParaRPr lang="en-US"/>
            </a:p>
          </p:txBody>
        </p:sp>
        <p:sp>
          <p:nvSpPr>
            <p:cNvPr id="5130" name="Line 9"/>
            <p:cNvSpPr>
              <a:spLocks noChangeShapeType="1"/>
            </p:cNvSpPr>
            <p:nvPr/>
          </p:nvSpPr>
          <p:spPr bwMode="auto">
            <a:xfrm>
              <a:off x="539054" y="2274463"/>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1" name="Line 10"/>
            <p:cNvSpPr>
              <a:spLocks noChangeShapeType="1"/>
            </p:cNvSpPr>
            <p:nvPr/>
          </p:nvSpPr>
          <p:spPr bwMode="auto">
            <a:xfrm>
              <a:off x="539054" y="1835554"/>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2" name="Line 11"/>
            <p:cNvSpPr>
              <a:spLocks noChangeShapeType="1"/>
            </p:cNvSpPr>
            <p:nvPr/>
          </p:nvSpPr>
          <p:spPr bwMode="auto">
            <a:xfrm>
              <a:off x="539054" y="1391125"/>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3" name="Rectangle 12"/>
            <p:cNvSpPr>
              <a:spLocks noChangeArrowheads="1"/>
            </p:cNvSpPr>
            <p:nvPr/>
          </p:nvSpPr>
          <p:spPr bwMode="auto">
            <a:xfrm>
              <a:off x="539054" y="2821028"/>
              <a:ext cx="2624197" cy="1159381"/>
            </a:xfrm>
            <a:prstGeom prst="rect">
              <a:avLst/>
            </a:prstGeom>
            <a:solidFill>
              <a:srgbClr val="FFFFFF"/>
            </a:solidFill>
            <a:ln w="4">
              <a:solidFill>
                <a:srgbClr val="FFFFFF"/>
              </a:solidFill>
              <a:miter lim="800000"/>
              <a:headEnd/>
              <a:tailEnd/>
            </a:ln>
          </p:spPr>
          <p:txBody>
            <a:bodyPr/>
            <a:lstStyle/>
            <a:p>
              <a:endParaRPr lang="en-US"/>
            </a:p>
          </p:txBody>
        </p:sp>
        <p:sp>
          <p:nvSpPr>
            <p:cNvPr id="5134" name="Line 13"/>
            <p:cNvSpPr>
              <a:spLocks noChangeShapeType="1"/>
            </p:cNvSpPr>
            <p:nvPr/>
          </p:nvSpPr>
          <p:spPr bwMode="auto">
            <a:xfrm>
              <a:off x="539054" y="3858950"/>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5" name="Line 14"/>
            <p:cNvSpPr>
              <a:spLocks noChangeShapeType="1"/>
            </p:cNvSpPr>
            <p:nvPr/>
          </p:nvSpPr>
          <p:spPr bwMode="auto">
            <a:xfrm>
              <a:off x="539054" y="3420041"/>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6" name="Line 15"/>
            <p:cNvSpPr>
              <a:spLocks noChangeShapeType="1"/>
            </p:cNvSpPr>
            <p:nvPr/>
          </p:nvSpPr>
          <p:spPr bwMode="auto">
            <a:xfrm>
              <a:off x="539054" y="2975612"/>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7" name="Rectangle 16"/>
            <p:cNvSpPr>
              <a:spLocks noChangeArrowheads="1"/>
            </p:cNvSpPr>
            <p:nvPr/>
          </p:nvSpPr>
          <p:spPr bwMode="auto">
            <a:xfrm>
              <a:off x="539054" y="4405515"/>
              <a:ext cx="2624197" cy="1159381"/>
            </a:xfrm>
            <a:prstGeom prst="rect">
              <a:avLst/>
            </a:prstGeom>
            <a:solidFill>
              <a:srgbClr val="FFFFFF"/>
            </a:solidFill>
            <a:ln w="4">
              <a:solidFill>
                <a:srgbClr val="FFFFFF"/>
              </a:solidFill>
              <a:miter lim="800000"/>
              <a:headEnd/>
              <a:tailEnd/>
            </a:ln>
          </p:spPr>
          <p:txBody>
            <a:bodyPr/>
            <a:lstStyle/>
            <a:p>
              <a:endParaRPr lang="en-US"/>
            </a:p>
          </p:txBody>
        </p:sp>
        <p:sp>
          <p:nvSpPr>
            <p:cNvPr id="5138" name="Line 17"/>
            <p:cNvSpPr>
              <a:spLocks noChangeShapeType="1"/>
            </p:cNvSpPr>
            <p:nvPr/>
          </p:nvSpPr>
          <p:spPr bwMode="auto">
            <a:xfrm>
              <a:off x="539054" y="5443437"/>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9" name="Line 18"/>
            <p:cNvSpPr>
              <a:spLocks noChangeShapeType="1"/>
            </p:cNvSpPr>
            <p:nvPr/>
          </p:nvSpPr>
          <p:spPr bwMode="auto">
            <a:xfrm>
              <a:off x="539054" y="5004528"/>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0" name="Line 19"/>
            <p:cNvSpPr>
              <a:spLocks noChangeShapeType="1"/>
            </p:cNvSpPr>
            <p:nvPr/>
          </p:nvSpPr>
          <p:spPr bwMode="auto">
            <a:xfrm>
              <a:off x="539054" y="4560099"/>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1" name="Rectangle 20"/>
            <p:cNvSpPr>
              <a:spLocks noChangeArrowheads="1"/>
            </p:cNvSpPr>
            <p:nvPr/>
          </p:nvSpPr>
          <p:spPr bwMode="auto">
            <a:xfrm>
              <a:off x="833209" y="2205452"/>
              <a:ext cx="75163" cy="69011"/>
            </a:xfrm>
            <a:prstGeom prst="rect">
              <a:avLst/>
            </a:prstGeom>
            <a:solidFill>
              <a:srgbClr val="CAC27E"/>
            </a:solidFill>
            <a:ln w="6">
              <a:solidFill>
                <a:srgbClr val="D7D29E"/>
              </a:solidFill>
              <a:miter lim="800000"/>
              <a:headEnd/>
              <a:tailEnd/>
            </a:ln>
          </p:spPr>
          <p:txBody>
            <a:bodyPr/>
            <a:lstStyle/>
            <a:p>
              <a:endParaRPr lang="en-US"/>
            </a:p>
          </p:txBody>
        </p:sp>
        <p:sp>
          <p:nvSpPr>
            <p:cNvPr id="5142" name="Rectangle 21"/>
            <p:cNvSpPr>
              <a:spLocks noChangeArrowheads="1"/>
            </p:cNvSpPr>
            <p:nvPr/>
          </p:nvSpPr>
          <p:spPr bwMode="auto">
            <a:xfrm>
              <a:off x="908372" y="2255140"/>
              <a:ext cx="72379" cy="19323"/>
            </a:xfrm>
            <a:prstGeom prst="rect">
              <a:avLst/>
            </a:prstGeom>
            <a:solidFill>
              <a:srgbClr val="CAC27E"/>
            </a:solidFill>
            <a:ln w="6">
              <a:solidFill>
                <a:srgbClr val="D7D29E"/>
              </a:solidFill>
              <a:miter lim="800000"/>
              <a:headEnd/>
              <a:tailEnd/>
            </a:ln>
          </p:spPr>
          <p:txBody>
            <a:bodyPr/>
            <a:lstStyle/>
            <a:p>
              <a:endParaRPr lang="en-US"/>
            </a:p>
          </p:txBody>
        </p:sp>
        <p:sp>
          <p:nvSpPr>
            <p:cNvPr id="5143" name="Rectangle 22"/>
            <p:cNvSpPr>
              <a:spLocks noChangeArrowheads="1"/>
            </p:cNvSpPr>
            <p:nvPr/>
          </p:nvSpPr>
          <p:spPr bwMode="auto">
            <a:xfrm>
              <a:off x="982607" y="2205452"/>
              <a:ext cx="77018" cy="69011"/>
            </a:xfrm>
            <a:prstGeom prst="rect">
              <a:avLst/>
            </a:prstGeom>
            <a:solidFill>
              <a:srgbClr val="CAC27E"/>
            </a:solidFill>
            <a:ln w="6">
              <a:solidFill>
                <a:srgbClr val="D7D29E"/>
              </a:solidFill>
              <a:miter lim="800000"/>
              <a:headEnd/>
              <a:tailEnd/>
            </a:ln>
          </p:spPr>
          <p:txBody>
            <a:bodyPr/>
            <a:lstStyle/>
            <a:p>
              <a:endParaRPr lang="en-US"/>
            </a:p>
          </p:txBody>
        </p:sp>
        <p:sp>
          <p:nvSpPr>
            <p:cNvPr id="5144" name="Rectangle 23"/>
            <p:cNvSpPr>
              <a:spLocks noChangeArrowheads="1"/>
            </p:cNvSpPr>
            <p:nvPr/>
          </p:nvSpPr>
          <p:spPr bwMode="auto">
            <a:xfrm>
              <a:off x="1059625" y="2186129"/>
              <a:ext cx="72379" cy="88334"/>
            </a:xfrm>
            <a:prstGeom prst="rect">
              <a:avLst/>
            </a:prstGeom>
            <a:solidFill>
              <a:srgbClr val="CAC27E"/>
            </a:solidFill>
            <a:ln w="6">
              <a:solidFill>
                <a:srgbClr val="D7D29E"/>
              </a:solidFill>
              <a:miter lim="800000"/>
              <a:headEnd/>
              <a:tailEnd/>
            </a:ln>
          </p:spPr>
          <p:txBody>
            <a:bodyPr/>
            <a:lstStyle/>
            <a:p>
              <a:endParaRPr lang="en-US"/>
            </a:p>
          </p:txBody>
        </p:sp>
        <p:sp>
          <p:nvSpPr>
            <p:cNvPr id="5145" name="Rectangle 24"/>
            <p:cNvSpPr>
              <a:spLocks noChangeArrowheads="1"/>
            </p:cNvSpPr>
            <p:nvPr/>
          </p:nvSpPr>
          <p:spPr bwMode="auto">
            <a:xfrm>
              <a:off x="1133860" y="2205452"/>
              <a:ext cx="75163" cy="69011"/>
            </a:xfrm>
            <a:prstGeom prst="rect">
              <a:avLst/>
            </a:prstGeom>
            <a:solidFill>
              <a:srgbClr val="CAC27E"/>
            </a:solidFill>
            <a:ln w="6">
              <a:solidFill>
                <a:srgbClr val="D7D29E"/>
              </a:solidFill>
              <a:miter lim="800000"/>
              <a:headEnd/>
              <a:tailEnd/>
            </a:ln>
          </p:spPr>
          <p:txBody>
            <a:bodyPr/>
            <a:lstStyle/>
            <a:p>
              <a:endParaRPr lang="en-US"/>
            </a:p>
          </p:txBody>
        </p:sp>
        <p:sp>
          <p:nvSpPr>
            <p:cNvPr id="5146" name="Rectangle 25"/>
            <p:cNvSpPr>
              <a:spLocks noChangeArrowheads="1"/>
            </p:cNvSpPr>
            <p:nvPr/>
          </p:nvSpPr>
          <p:spPr bwMode="auto">
            <a:xfrm>
              <a:off x="1209022" y="2117118"/>
              <a:ext cx="73307" cy="157345"/>
            </a:xfrm>
            <a:prstGeom prst="rect">
              <a:avLst/>
            </a:prstGeom>
            <a:solidFill>
              <a:srgbClr val="CAC27E"/>
            </a:solidFill>
            <a:ln w="6">
              <a:solidFill>
                <a:srgbClr val="D7D29E"/>
              </a:solidFill>
              <a:miter lim="800000"/>
              <a:headEnd/>
              <a:tailEnd/>
            </a:ln>
          </p:spPr>
          <p:txBody>
            <a:bodyPr/>
            <a:lstStyle/>
            <a:p>
              <a:endParaRPr lang="en-US"/>
            </a:p>
          </p:txBody>
        </p:sp>
        <p:sp>
          <p:nvSpPr>
            <p:cNvPr id="5147" name="Rectangle 26"/>
            <p:cNvSpPr>
              <a:spLocks noChangeArrowheads="1"/>
            </p:cNvSpPr>
            <p:nvPr/>
          </p:nvSpPr>
          <p:spPr bwMode="auto">
            <a:xfrm>
              <a:off x="1284186" y="2117118"/>
              <a:ext cx="74235" cy="157345"/>
            </a:xfrm>
            <a:prstGeom prst="rect">
              <a:avLst/>
            </a:prstGeom>
            <a:solidFill>
              <a:srgbClr val="CAC27E"/>
            </a:solidFill>
            <a:ln w="6">
              <a:solidFill>
                <a:srgbClr val="D7D29E"/>
              </a:solidFill>
              <a:miter lim="800000"/>
              <a:headEnd/>
              <a:tailEnd/>
            </a:ln>
          </p:spPr>
          <p:txBody>
            <a:bodyPr/>
            <a:lstStyle/>
            <a:p>
              <a:endParaRPr lang="en-US"/>
            </a:p>
          </p:txBody>
        </p:sp>
        <p:sp>
          <p:nvSpPr>
            <p:cNvPr id="5148" name="Rectangle 27"/>
            <p:cNvSpPr>
              <a:spLocks noChangeArrowheads="1"/>
            </p:cNvSpPr>
            <p:nvPr/>
          </p:nvSpPr>
          <p:spPr bwMode="auto">
            <a:xfrm>
              <a:off x="1358420" y="2136441"/>
              <a:ext cx="73307" cy="138022"/>
            </a:xfrm>
            <a:prstGeom prst="rect">
              <a:avLst/>
            </a:prstGeom>
            <a:solidFill>
              <a:srgbClr val="CAC27E"/>
            </a:solidFill>
            <a:ln w="6">
              <a:solidFill>
                <a:srgbClr val="D7D29E"/>
              </a:solidFill>
              <a:miter lim="800000"/>
              <a:headEnd/>
              <a:tailEnd/>
            </a:ln>
          </p:spPr>
          <p:txBody>
            <a:bodyPr/>
            <a:lstStyle/>
            <a:p>
              <a:endParaRPr lang="en-US"/>
            </a:p>
          </p:txBody>
        </p:sp>
        <p:sp>
          <p:nvSpPr>
            <p:cNvPr id="5149" name="Rectangle 28"/>
            <p:cNvSpPr>
              <a:spLocks noChangeArrowheads="1"/>
            </p:cNvSpPr>
            <p:nvPr/>
          </p:nvSpPr>
          <p:spPr bwMode="auto">
            <a:xfrm>
              <a:off x="1433582" y="1863159"/>
              <a:ext cx="74235" cy="411304"/>
            </a:xfrm>
            <a:prstGeom prst="rect">
              <a:avLst/>
            </a:prstGeom>
            <a:solidFill>
              <a:srgbClr val="CAC27E"/>
            </a:solidFill>
            <a:ln w="6">
              <a:solidFill>
                <a:srgbClr val="D7D29E"/>
              </a:solidFill>
              <a:miter lim="800000"/>
              <a:headEnd/>
              <a:tailEnd/>
            </a:ln>
          </p:spPr>
          <p:txBody>
            <a:bodyPr/>
            <a:lstStyle/>
            <a:p>
              <a:endParaRPr lang="en-US"/>
            </a:p>
          </p:txBody>
        </p:sp>
        <p:sp>
          <p:nvSpPr>
            <p:cNvPr id="5150" name="Rectangle 29"/>
            <p:cNvSpPr>
              <a:spLocks noChangeArrowheads="1"/>
            </p:cNvSpPr>
            <p:nvPr/>
          </p:nvSpPr>
          <p:spPr bwMode="auto">
            <a:xfrm>
              <a:off x="1507817" y="2048108"/>
              <a:ext cx="73307" cy="226355"/>
            </a:xfrm>
            <a:prstGeom prst="rect">
              <a:avLst/>
            </a:prstGeom>
            <a:solidFill>
              <a:srgbClr val="CAC27E"/>
            </a:solidFill>
            <a:ln w="6">
              <a:solidFill>
                <a:srgbClr val="D7D29E"/>
              </a:solidFill>
              <a:miter lim="800000"/>
              <a:headEnd/>
              <a:tailEnd/>
            </a:ln>
          </p:spPr>
          <p:txBody>
            <a:bodyPr/>
            <a:lstStyle/>
            <a:p>
              <a:endParaRPr lang="en-US"/>
            </a:p>
          </p:txBody>
        </p:sp>
        <p:sp>
          <p:nvSpPr>
            <p:cNvPr id="5151" name="Rectangle 30"/>
            <p:cNvSpPr>
              <a:spLocks noChangeArrowheads="1"/>
            </p:cNvSpPr>
            <p:nvPr/>
          </p:nvSpPr>
          <p:spPr bwMode="auto">
            <a:xfrm>
              <a:off x="1582980" y="1888003"/>
              <a:ext cx="77018" cy="386460"/>
            </a:xfrm>
            <a:prstGeom prst="rect">
              <a:avLst/>
            </a:prstGeom>
            <a:solidFill>
              <a:srgbClr val="CAC27E"/>
            </a:solidFill>
            <a:ln w="6">
              <a:solidFill>
                <a:srgbClr val="D7D29E"/>
              </a:solidFill>
              <a:miter lim="800000"/>
              <a:headEnd/>
              <a:tailEnd/>
            </a:ln>
          </p:spPr>
          <p:txBody>
            <a:bodyPr/>
            <a:lstStyle/>
            <a:p>
              <a:endParaRPr lang="en-US"/>
            </a:p>
          </p:txBody>
        </p:sp>
        <p:sp>
          <p:nvSpPr>
            <p:cNvPr id="5152" name="Rectangle 31"/>
            <p:cNvSpPr>
              <a:spLocks noChangeArrowheads="1"/>
            </p:cNvSpPr>
            <p:nvPr/>
          </p:nvSpPr>
          <p:spPr bwMode="auto">
            <a:xfrm>
              <a:off x="1659999" y="1427011"/>
              <a:ext cx="74235" cy="847452"/>
            </a:xfrm>
            <a:prstGeom prst="rect">
              <a:avLst/>
            </a:prstGeom>
            <a:solidFill>
              <a:srgbClr val="CAC27E"/>
            </a:solidFill>
            <a:ln w="6">
              <a:solidFill>
                <a:srgbClr val="D7D29E"/>
              </a:solidFill>
              <a:miter lim="800000"/>
              <a:headEnd/>
              <a:tailEnd/>
            </a:ln>
          </p:spPr>
          <p:txBody>
            <a:bodyPr/>
            <a:lstStyle/>
            <a:p>
              <a:endParaRPr lang="en-US"/>
            </a:p>
          </p:txBody>
        </p:sp>
        <p:sp>
          <p:nvSpPr>
            <p:cNvPr id="5153" name="Rectangle 32"/>
            <p:cNvSpPr>
              <a:spLocks noChangeArrowheads="1"/>
            </p:cNvSpPr>
            <p:nvPr/>
          </p:nvSpPr>
          <p:spPr bwMode="auto">
            <a:xfrm>
              <a:off x="1734233" y="1634043"/>
              <a:ext cx="73307" cy="640420"/>
            </a:xfrm>
            <a:prstGeom prst="rect">
              <a:avLst/>
            </a:prstGeom>
            <a:solidFill>
              <a:srgbClr val="CAC27E"/>
            </a:solidFill>
            <a:ln w="6">
              <a:solidFill>
                <a:srgbClr val="D7D29E"/>
              </a:solidFill>
              <a:miter lim="800000"/>
              <a:headEnd/>
              <a:tailEnd/>
            </a:ln>
          </p:spPr>
          <p:txBody>
            <a:bodyPr/>
            <a:lstStyle/>
            <a:p>
              <a:endParaRPr lang="en-US"/>
            </a:p>
          </p:txBody>
        </p:sp>
        <p:sp>
          <p:nvSpPr>
            <p:cNvPr id="5154" name="Rectangle 33"/>
            <p:cNvSpPr>
              <a:spLocks noChangeArrowheads="1"/>
            </p:cNvSpPr>
            <p:nvPr/>
          </p:nvSpPr>
          <p:spPr bwMode="auto">
            <a:xfrm>
              <a:off x="1809396" y="1680970"/>
              <a:ext cx="74235" cy="593493"/>
            </a:xfrm>
            <a:prstGeom prst="rect">
              <a:avLst/>
            </a:prstGeom>
            <a:solidFill>
              <a:srgbClr val="CAC27E"/>
            </a:solidFill>
            <a:ln w="6">
              <a:solidFill>
                <a:srgbClr val="D7D29E"/>
              </a:solidFill>
              <a:miter lim="800000"/>
              <a:headEnd/>
              <a:tailEnd/>
            </a:ln>
          </p:spPr>
          <p:txBody>
            <a:bodyPr/>
            <a:lstStyle/>
            <a:p>
              <a:endParaRPr lang="en-US"/>
            </a:p>
          </p:txBody>
        </p:sp>
        <p:sp>
          <p:nvSpPr>
            <p:cNvPr id="5155" name="Rectangle 34"/>
            <p:cNvSpPr>
              <a:spLocks noChangeArrowheads="1"/>
            </p:cNvSpPr>
            <p:nvPr/>
          </p:nvSpPr>
          <p:spPr bwMode="auto">
            <a:xfrm>
              <a:off x="1883630" y="1703054"/>
              <a:ext cx="73307" cy="571409"/>
            </a:xfrm>
            <a:prstGeom prst="rect">
              <a:avLst/>
            </a:prstGeom>
            <a:solidFill>
              <a:srgbClr val="CAC27E"/>
            </a:solidFill>
            <a:ln w="6">
              <a:solidFill>
                <a:srgbClr val="D7D29E"/>
              </a:solidFill>
              <a:miter lim="800000"/>
              <a:headEnd/>
              <a:tailEnd/>
            </a:ln>
          </p:spPr>
          <p:txBody>
            <a:bodyPr/>
            <a:lstStyle/>
            <a:p>
              <a:endParaRPr lang="en-US"/>
            </a:p>
          </p:txBody>
        </p:sp>
        <p:sp>
          <p:nvSpPr>
            <p:cNvPr id="5156" name="Rectangle 35"/>
            <p:cNvSpPr>
              <a:spLocks noChangeArrowheads="1"/>
            </p:cNvSpPr>
            <p:nvPr/>
          </p:nvSpPr>
          <p:spPr bwMode="auto">
            <a:xfrm>
              <a:off x="1958793" y="1680970"/>
              <a:ext cx="75163" cy="593493"/>
            </a:xfrm>
            <a:prstGeom prst="rect">
              <a:avLst/>
            </a:prstGeom>
            <a:solidFill>
              <a:srgbClr val="CAC27E"/>
            </a:solidFill>
            <a:ln w="6">
              <a:solidFill>
                <a:srgbClr val="D7D29E"/>
              </a:solidFill>
              <a:miter lim="800000"/>
              <a:headEnd/>
              <a:tailEnd/>
            </a:ln>
          </p:spPr>
          <p:txBody>
            <a:bodyPr/>
            <a:lstStyle/>
            <a:p>
              <a:endParaRPr lang="en-US"/>
            </a:p>
          </p:txBody>
        </p:sp>
        <p:sp>
          <p:nvSpPr>
            <p:cNvPr id="5157" name="Rectangle 36"/>
            <p:cNvSpPr>
              <a:spLocks noChangeArrowheads="1"/>
            </p:cNvSpPr>
            <p:nvPr/>
          </p:nvSpPr>
          <p:spPr bwMode="auto">
            <a:xfrm>
              <a:off x="2033956" y="1449094"/>
              <a:ext cx="72379" cy="825369"/>
            </a:xfrm>
            <a:prstGeom prst="rect">
              <a:avLst/>
            </a:prstGeom>
            <a:solidFill>
              <a:srgbClr val="CAC27E"/>
            </a:solidFill>
            <a:ln w="6">
              <a:solidFill>
                <a:srgbClr val="D7D29E"/>
              </a:solidFill>
              <a:miter lim="800000"/>
              <a:headEnd/>
              <a:tailEnd/>
            </a:ln>
          </p:spPr>
          <p:txBody>
            <a:bodyPr/>
            <a:lstStyle/>
            <a:p>
              <a:endParaRPr lang="en-US"/>
            </a:p>
          </p:txBody>
        </p:sp>
        <p:sp>
          <p:nvSpPr>
            <p:cNvPr id="5158" name="Rectangle 37"/>
            <p:cNvSpPr>
              <a:spLocks noChangeArrowheads="1"/>
            </p:cNvSpPr>
            <p:nvPr/>
          </p:nvSpPr>
          <p:spPr bwMode="auto">
            <a:xfrm>
              <a:off x="2108190" y="1749981"/>
              <a:ext cx="75163" cy="524482"/>
            </a:xfrm>
            <a:prstGeom prst="rect">
              <a:avLst/>
            </a:prstGeom>
            <a:solidFill>
              <a:srgbClr val="CAC27E"/>
            </a:solidFill>
            <a:ln w="6">
              <a:solidFill>
                <a:srgbClr val="D7D29E"/>
              </a:solidFill>
              <a:miter lim="800000"/>
              <a:headEnd/>
              <a:tailEnd/>
            </a:ln>
          </p:spPr>
          <p:txBody>
            <a:bodyPr/>
            <a:lstStyle/>
            <a:p>
              <a:endParaRPr lang="en-US"/>
            </a:p>
          </p:txBody>
        </p:sp>
        <p:sp>
          <p:nvSpPr>
            <p:cNvPr id="5159" name="Rectangle 38"/>
            <p:cNvSpPr>
              <a:spLocks noChangeArrowheads="1"/>
            </p:cNvSpPr>
            <p:nvPr/>
          </p:nvSpPr>
          <p:spPr bwMode="auto">
            <a:xfrm>
              <a:off x="2183353" y="1932169"/>
              <a:ext cx="73307" cy="342293"/>
            </a:xfrm>
            <a:prstGeom prst="rect">
              <a:avLst/>
            </a:prstGeom>
            <a:solidFill>
              <a:srgbClr val="CAC27E"/>
            </a:solidFill>
            <a:ln w="6">
              <a:solidFill>
                <a:srgbClr val="D7D29E"/>
              </a:solidFill>
              <a:miter lim="800000"/>
              <a:headEnd/>
              <a:tailEnd/>
            </a:ln>
          </p:spPr>
          <p:txBody>
            <a:bodyPr/>
            <a:lstStyle/>
            <a:p>
              <a:endParaRPr lang="en-US"/>
            </a:p>
          </p:txBody>
        </p:sp>
        <p:sp>
          <p:nvSpPr>
            <p:cNvPr id="5160" name="Rectangle 39"/>
            <p:cNvSpPr>
              <a:spLocks noChangeArrowheads="1"/>
            </p:cNvSpPr>
            <p:nvPr/>
          </p:nvSpPr>
          <p:spPr bwMode="auto">
            <a:xfrm>
              <a:off x="2258516" y="2048108"/>
              <a:ext cx="76091" cy="226355"/>
            </a:xfrm>
            <a:prstGeom prst="rect">
              <a:avLst/>
            </a:prstGeom>
            <a:solidFill>
              <a:srgbClr val="CAC27E"/>
            </a:solidFill>
            <a:ln w="6">
              <a:solidFill>
                <a:srgbClr val="D7D29E"/>
              </a:solidFill>
              <a:miter lim="800000"/>
              <a:headEnd/>
              <a:tailEnd/>
            </a:ln>
          </p:spPr>
          <p:txBody>
            <a:bodyPr/>
            <a:lstStyle/>
            <a:p>
              <a:endParaRPr lang="en-US"/>
            </a:p>
          </p:txBody>
        </p:sp>
        <p:sp>
          <p:nvSpPr>
            <p:cNvPr id="5161" name="Rectangle 40"/>
            <p:cNvSpPr>
              <a:spLocks noChangeArrowheads="1"/>
            </p:cNvSpPr>
            <p:nvPr/>
          </p:nvSpPr>
          <p:spPr bwMode="auto">
            <a:xfrm>
              <a:off x="2334607" y="2164046"/>
              <a:ext cx="73307" cy="110417"/>
            </a:xfrm>
            <a:prstGeom prst="rect">
              <a:avLst/>
            </a:prstGeom>
            <a:solidFill>
              <a:srgbClr val="CAC27E"/>
            </a:solidFill>
            <a:ln w="6">
              <a:solidFill>
                <a:srgbClr val="D7D29E"/>
              </a:solidFill>
              <a:miter lim="800000"/>
              <a:headEnd/>
              <a:tailEnd/>
            </a:ln>
          </p:spPr>
          <p:txBody>
            <a:bodyPr/>
            <a:lstStyle/>
            <a:p>
              <a:endParaRPr lang="en-US"/>
            </a:p>
          </p:txBody>
        </p:sp>
        <p:sp>
          <p:nvSpPr>
            <p:cNvPr id="5162" name="Rectangle 41"/>
            <p:cNvSpPr>
              <a:spLocks noChangeArrowheads="1"/>
            </p:cNvSpPr>
            <p:nvPr/>
          </p:nvSpPr>
          <p:spPr bwMode="auto">
            <a:xfrm>
              <a:off x="2409769" y="2164046"/>
              <a:ext cx="74235" cy="110417"/>
            </a:xfrm>
            <a:prstGeom prst="rect">
              <a:avLst/>
            </a:prstGeom>
            <a:solidFill>
              <a:srgbClr val="CAC27E"/>
            </a:solidFill>
            <a:ln w="6">
              <a:solidFill>
                <a:srgbClr val="D7D29E"/>
              </a:solidFill>
              <a:miter lim="800000"/>
              <a:headEnd/>
              <a:tailEnd/>
            </a:ln>
          </p:spPr>
          <p:txBody>
            <a:bodyPr/>
            <a:lstStyle/>
            <a:p>
              <a:endParaRPr lang="en-US"/>
            </a:p>
          </p:txBody>
        </p:sp>
        <p:sp>
          <p:nvSpPr>
            <p:cNvPr id="5163" name="Rectangle 42"/>
            <p:cNvSpPr>
              <a:spLocks noChangeArrowheads="1"/>
            </p:cNvSpPr>
            <p:nvPr/>
          </p:nvSpPr>
          <p:spPr bwMode="auto">
            <a:xfrm>
              <a:off x="2484003" y="2136441"/>
              <a:ext cx="75163" cy="138022"/>
            </a:xfrm>
            <a:prstGeom prst="rect">
              <a:avLst/>
            </a:prstGeom>
            <a:solidFill>
              <a:srgbClr val="CAC27E"/>
            </a:solidFill>
            <a:ln w="6">
              <a:solidFill>
                <a:srgbClr val="D7D29E"/>
              </a:solidFill>
              <a:miter lim="800000"/>
              <a:headEnd/>
              <a:tailEnd/>
            </a:ln>
          </p:spPr>
          <p:txBody>
            <a:bodyPr/>
            <a:lstStyle/>
            <a:p>
              <a:endParaRPr lang="en-US"/>
            </a:p>
          </p:txBody>
        </p:sp>
        <p:sp>
          <p:nvSpPr>
            <p:cNvPr id="5164" name="Rectangle 43"/>
            <p:cNvSpPr>
              <a:spLocks noChangeArrowheads="1"/>
            </p:cNvSpPr>
            <p:nvPr/>
          </p:nvSpPr>
          <p:spPr bwMode="auto">
            <a:xfrm>
              <a:off x="2558238" y="2205452"/>
              <a:ext cx="73307" cy="69011"/>
            </a:xfrm>
            <a:prstGeom prst="rect">
              <a:avLst/>
            </a:prstGeom>
            <a:solidFill>
              <a:srgbClr val="CAC27E"/>
            </a:solidFill>
            <a:ln w="6">
              <a:solidFill>
                <a:srgbClr val="D7D29E"/>
              </a:solidFill>
              <a:miter lim="800000"/>
              <a:headEnd/>
              <a:tailEnd/>
            </a:ln>
          </p:spPr>
          <p:txBody>
            <a:bodyPr/>
            <a:lstStyle/>
            <a:p>
              <a:endParaRPr lang="en-US"/>
            </a:p>
          </p:txBody>
        </p:sp>
        <p:sp>
          <p:nvSpPr>
            <p:cNvPr id="5165" name="Rectangle 44"/>
            <p:cNvSpPr>
              <a:spLocks noChangeArrowheads="1"/>
            </p:cNvSpPr>
            <p:nvPr/>
          </p:nvSpPr>
          <p:spPr bwMode="auto">
            <a:xfrm>
              <a:off x="2633401" y="2205452"/>
              <a:ext cx="74235" cy="69011"/>
            </a:xfrm>
            <a:prstGeom prst="rect">
              <a:avLst/>
            </a:prstGeom>
            <a:solidFill>
              <a:srgbClr val="CAC27E"/>
            </a:solidFill>
            <a:ln w="6">
              <a:solidFill>
                <a:srgbClr val="D7D29E"/>
              </a:solidFill>
              <a:miter lim="800000"/>
              <a:headEnd/>
              <a:tailEnd/>
            </a:ln>
          </p:spPr>
          <p:txBody>
            <a:bodyPr/>
            <a:lstStyle/>
            <a:p>
              <a:endParaRPr lang="en-US"/>
            </a:p>
          </p:txBody>
        </p:sp>
        <p:sp>
          <p:nvSpPr>
            <p:cNvPr id="5166" name="Freeform 45"/>
            <p:cNvSpPr>
              <a:spLocks/>
            </p:cNvSpPr>
            <p:nvPr/>
          </p:nvSpPr>
          <p:spPr bwMode="auto">
            <a:xfrm>
              <a:off x="674533" y="1656126"/>
              <a:ext cx="2192708" cy="610055"/>
            </a:xfrm>
            <a:custGeom>
              <a:avLst/>
              <a:gdLst>
                <a:gd name="T0" fmla="*/ 2147483647 w 1231"/>
                <a:gd name="T1" fmla="*/ 2147483647 h 115"/>
                <a:gd name="T2" fmla="*/ 2147483647 w 1231"/>
                <a:gd name="T3" fmla="*/ 2147483647 h 115"/>
                <a:gd name="T4" fmla="*/ 2147483647 w 1231"/>
                <a:gd name="T5" fmla="*/ 2147483647 h 115"/>
                <a:gd name="T6" fmla="*/ 2147483647 w 1231"/>
                <a:gd name="T7" fmla="*/ 2147483647 h 115"/>
                <a:gd name="T8" fmla="*/ 2147483647 w 1231"/>
                <a:gd name="T9" fmla="*/ 2147483647 h 115"/>
                <a:gd name="T10" fmla="*/ 2147483647 w 1231"/>
                <a:gd name="T11" fmla="*/ 2147483647 h 115"/>
                <a:gd name="T12" fmla="*/ 2147483647 w 1231"/>
                <a:gd name="T13" fmla="*/ 2147483647 h 115"/>
                <a:gd name="T14" fmla="*/ 2147483647 w 1231"/>
                <a:gd name="T15" fmla="*/ 2147483647 h 115"/>
                <a:gd name="T16" fmla="*/ 2147483647 w 1231"/>
                <a:gd name="T17" fmla="*/ 2147483647 h 115"/>
                <a:gd name="T18" fmla="*/ 2147483647 w 1231"/>
                <a:gd name="T19" fmla="*/ 2147483647 h 115"/>
                <a:gd name="T20" fmla="*/ 2147483647 w 1231"/>
                <a:gd name="T21" fmla="*/ 2147483647 h 115"/>
                <a:gd name="T22" fmla="*/ 2147483647 w 1231"/>
                <a:gd name="T23" fmla="*/ 2147483647 h 115"/>
                <a:gd name="T24" fmla="*/ 2147483647 w 1231"/>
                <a:gd name="T25" fmla="*/ 2147483647 h 115"/>
                <a:gd name="T26" fmla="*/ 2147483647 w 1231"/>
                <a:gd name="T27" fmla="*/ 2147483647 h 115"/>
                <a:gd name="T28" fmla="*/ 2147483647 w 1231"/>
                <a:gd name="T29" fmla="*/ 2147483647 h 115"/>
                <a:gd name="T30" fmla="*/ 2147483647 w 1231"/>
                <a:gd name="T31" fmla="*/ 2147483647 h 115"/>
                <a:gd name="T32" fmla="*/ 2147483647 w 1231"/>
                <a:gd name="T33" fmla="*/ 2147483647 h 115"/>
                <a:gd name="T34" fmla="*/ 2147483647 w 1231"/>
                <a:gd name="T35" fmla="*/ 2147483647 h 115"/>
                <a:gd name="T36" fmla="*/ 2147483647 w 1231"/>
                <a:gd name="T37" fmla="*/ 2147483647 h 115"/>
                <a:gd name="T38" fmla="*/ 2147483647 w 1231"/>
                <a:gd name="T39" fmla="*/ 2147483647 h 115"/>
                <a:gd name="T40" fmla="*/ 2147483647 w 1231"/>
                <a:gd name="T41" fmla="*/ 2147483647 h 115"/>
                <a:gd name="T42" fmla="*/ 2147483647 w 1231"/>
                <a:gd name="T43" fmla="*/ 2147483647 h 115"/>
                <a:gd name="T44" fmla="*/ 2147483647 w 1231"/>
                <a:gd name="T45" fmla="*/ 2147483647 h 115"/>
                <a:gd name="T46" fmla="*/ 2147483647 w 1231"/>
                <a:gd name="T47" fmla="*/ 2147483647 h 115"/>
                <a:gd name="T48" fmla="*/ 2147483647 w 1231"/>
                <a:gd name="T49" fmla="*/ 2147483647 h 115"/>
                <a:gd name="T50" fmla="*/ 2147483647 w 1231"/>
                <a:gd name="T51" fmla="*/ 2147483647 h 115"/>
                <a:gd name="T52" fmla="*/ 2147483647 w 1231"/>
                <a:gd name="T53" fmla="*/ 2147483647 h 115"/>
                <a:gd name="T54" fmla="*/ 2147483647 w 1231"/>
                <a:gd name="T55" fmla="*/ 0 h 115"/>
                <a:gd name="T56" fmla="*/ 2147483647 w 1231"/>
                <a:gd name="T57" fmla="*/ 2147483647 h 115"/>
                <a:gd name="T58" fmla="*/ 2147483647 w 1231"/>
                <a:gd name="T59" fmla="*/ 2147483647 h 115"/>
                <a:gd name="T60" fmla="*/ 2147483647 w 1231"/>
                <a:gd name="T61" fmla="*/ 2147483647 h 115"/>
                <a:gd name="T62" fmla="*/ 2147483647 w 1231"/>
                <a:gd name="T63" fmla="*/ 2147483647 h 115"/>
                <a:gd name="T64" fmla="*/ 2147483647 w 1231"/>
                <a:gd name="T65" fmla="*/ 2147483647 h 115"/>
                <a:gd name="T66" fmla="*/ 2147483647 w 1231"/>
                <a:gd name="T67" fmla="*/ 2147483647 h 115"/>
                <a:gd name="T68" fmla="*/ 2147483647 w 1231"/>
                <a:gd name="T69" fmla="*/ 2147483647 h 115"/>
                <a:gd name="T70" fmla="*/ 2147483647 w 1231"/>
                <a:gd name="T71" fmla="*/ 2147483647 h 115"/>
                <a:gd name="T72" fmla="*/ 2147483647 w 1231"/>
                <a:gd name="T73" fmla="*/ 2147483647 h 115"/>
                <a:gd name="T74" fmla="*/ 2147483647 w 1231"/>
                <a:gd name="T75" fmla="*/ 2147483647 h 115"/>
                <a:gd name="T76" fmla="*/ 2147483647 w 1231"/>
                <a:gd name="T77" fmla="*/ 2147483647 h 115"/>
                <a:gd name="T78" fmla="*/ 2147483647 w 1231"/>
                <a:gd name="T79" fmla="*/ 2147483647 h 115"/>
                <a:gd name="T80" fmla="*/ 2147483647 w 1231"/>
                <a:gd name="T81" fmla="*/ 2147483647 h 115"/>
                <a:gd name="T82" fmla="*/ 2147483647 w 1231"/>
                <a:gd name="T83" fmla="*/ 2147483647 h 115"/>
                <a:gd name="T84" fmla="*/ 2147483647 w 1231"/>
                <a:gd name="T85" fmla="*/ 2147483647 h 115"/>
                <a:gd name="T86" fmla="*/ 2147483647 w 1231"/>
                <a:gd name="T87" fmla="*/ 2147483647 h 115"/>
                <a:gd name="T88" fmla="*/ 2147483647 w 1231"/>
                <a:gd name="T89" fmla="*/ 2147483647 h 115"/>
                <a:gd name="T90" fmla="*/ 2147483647 w 1231"/>
                <a:gd name="T91" fmla="*/ 2147483647 h 115"/>
                <a:gd name="T92" fmla="*/ 2147483647 w 1231"/>
                <a:gd name="T93" fmla="*/ 2147483647 h 115"/>
                <a:gd name="T94" fmla="*/ 2147483647 w 1231"/>
                <a:gd name="T95" fmla="*/ 2147483647 h 115"/>
                <a:gd name="T96" fmla="*/ 2147483647 w 1231"/>
                <a:gd name="T97" fmla="*/ 2147483647 h 115"/>
                <a:gd name="T98" fmla="*/ 2147483647 w 1231"/>
                <a:gd name="T99" fmla="*/ 2147483647 h 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1" h="115">
                  <a:moveTo>
                    <a:pt x="0" y="115"/>
                  </a:moveTo>
                  <a:lnTo>
                    <a:pt x="12" y="115"/>
                  </a:lnTo>
                  <a:lnTo>
                    <a:pt x="25" y="115"/>
                  </a:lnTo>
                  <a:lnTo>
                    <a:pt x="37" y="114"/>
                  </a:lnTo>
                  <a:lnTo>
                    <a:pt x="50" y="114"/>
                  </a:lnTo>
                  <a:lnTo>
                    <a:pt x="62" y="113"/>
                  </a:lnTo>
                  <a:lnTo>
                    <a:pt x="75" y="112"/>
                  </a:lnTo>
                  <a:lnTo>
                    <a:pt x="87" y="112"/>
                  </a:lnTo>
                  <a:lnTo>
                    <a:pt x="100" y="111"/>
                  </a:lnTo>
                  <a:lnTo>
                    <a:pt x="112" y="111"/>
                  </a:lnTo>
                  <a:lnTo>
                    <a:pt x="124" y="110"/>
                  </a:lnTo>
                  <a:lnTo>
                    <a:pt x="137" y="109"/>
                  </a:lnTo>
                  <a:lnTo>
                    <a:pt x="149" y="109"/>
                  </a:lnTo>
                  <a:lnTo>
                    <a:pt x="162" y="108"/>
                  </a:lnTo>
                  <a:lnTo>
                    <a:pt x="174" y="107"/>
                  </a:lnTo>
                  <a:lnTo>
                    <a:pt x="187" y="106"/>
                  </a:lnTo>
                  <a:lnTo>
                    <a:pt x="199" y="105"/>
                  </a:lnTo>
                  <a:lnTo>
                    <a:pt x="211" y="103"/>
                  </a:lnTo>
                  <a:lnTo>
                    <a:pt x="224" y="102"/>
                  </a:lnTo>
                  <a:lnTo>
                    <a:pt x="236" y="101"/>
                  </a:lnTo>
                  <a:lnTo>
                    <a:pt x="249" y="100"/>
                  </a:lnTo>
                  <a:lnTo>
                    <a:pt x="261" y="99"/>
                  </a:lnTo>
                  <a:lnTo>
                    <a:pt x="274" y="97"/>
                  </a:lnTo>
                  <a:lnTo>
                    <a:pt x="286" y="95"/>
                  </a:lnTo>
                  <a:lnTo>
                    <a:pt x="299" y="93"/>
                  </a:lnTo>
                  <a:lnTo>
                    <a:pt x="311" y="91"/>
                  </a:lnTo>
                  <a:lnTo>
                    <a:pt x="323" y="89"/>
                  </a:lnTo>
                  <a:lnTo>
                    <a:pt x="336" y="87"/>
                  </a:lnTo>
                  <a:lnTo>
                    <a:pt x="348" y="85"/>
                  </a:lnTo>
                  <a:lnTo>
                    <a:pt x="361" y="82"/>
                  </a:lnTo>
                  <a:lnTo>
                    <a:pt x="373" y="79"/>
                  </a:lnTo>
                  <a:lnTo>
                    <a:pt x="386" y="76"/>
                  </a:lnTo>
                  <a:lnTo>
                    <a:pt x="398" y="73"/>
                  </a:lnTo>
                  <a:lnTo>
                    <a:pt x="410" y="69"/>
                  </a:lnTo>
                  <a:lnTo>
                    <a:pt x="423" y="65"/>
                  </a:lnTo>
                  <a:lnTo>
                    <a:pt x="435" y="61"/>
                  </a:lnTo>
                  <a:lnTo>
                    <a:pt x="448" y="56"/>
                  </a:lnTo>
                  <a:lnTo>
                    <a:pt x="460" y="52"/>
                  </a:lnTo>
                  <a:lnTo>
                    <a:pt x="473" y="48"/>
                  </a:lnTo>
                  <a:lnTo>
                    <a:pt x="485" y="44"/>
                  </a:lnTo>
                  <a:lnTo>
                    <a:pt x="498" y="40"/>
                  </a:lnTo>
                  <a:lnTo>
                    <a:pt x="510" y="36"/>
                  </a:lnTo>
                  <a:lnTo>
                    <a:pt x="522" y="32"/>
                  </a:lnTo>
                  <a:lnTo>
                    <a:pt x="535" y="29"/>
                  </a:lnTo>
                  <a:lnTo>
                    <a:pt x="547" y="25"/>
                  </a:lnTo>
                  <a:lnTo>
                    <a:pt x="560" y="22"/>
                  </a:lnTo>
                  <a:lnTo>
                    <a:pt x="572" y="19"/>
                  </a:lnTo>
                  <a:lnTo>
                    <a:pt x="585" y="16"/>
                  </a:lnTo>
                  <a:lnTo>
                    <a:pt x="597" y="13"/>
                  </a:lnTo>
                  <a:lnTo>
                    <a:pt x="609" y="10"/>
                  </a:lnTo>
                  <a:lnTo>
                    <a:pt x="622" y="8"/>
                  </a:lnTo>
                  <a:lnTo>
                    <a:pt x="634" y="6"/>
                  </a:lnTo>
                  <a:lnTo>
                    <a:pt x="647" y="4"/>
                  </a:lnTo>
                  <a:lnTo>
                    <a:pt x="659" y="2"/>
                  </a:lnTo>
                  <a:lnTo>
                    <a:pt x="672" y="1"/>
                  </a:lnTo>
                  <a:lnTo>
                    <a:pt x="684" y="0"/>
                  </a:lnTo>
                  <a:lnTo>
                    <a:pt x="697" y="0"/>
                  </a:lnTo>
                  <a:lnTo>
                    <a:pt x="709" y="1"/>
                  </a:lnTo>
                  <a:lnTo>
                    <a:pt x="721" y="2"/>
                  </a:lnTo>
                  <a:lnTo>
                    <a:pt x="734" y="4"/>
                  </a:lnTo>
                  <a:lnTo>
                    <a:pt x="746" y="6"/>
                  </a:lnTo>
                  <a:lnTo>
                    <a:pt x="759" y="9"/>
                  </a:lnTo>
                  <a:lnTo>
                    <a:pt x="771" y="13"/>
                  </a:lnTo>
                  <a:lnTo>
                    <a:pt x="784" y="16"/>
                  </a:lnTo>
                  <a:lnTo>
                    <a:pt x="796" y="20"/>
                  </a:lnTo>
                  <a:lnTo>
                    <a:pt x="808" y="24"/>
                  </a:lnTo>
                  <a:lnTo>
                    <a:pt x="821" y="28"/>
                  </a:lnTo>
                  <a:lnTo>
                    <a:pt x="833" y="31"/>
                  </a:lnTo>
                  <a:lnTo>
                    <a:pt x="846" y="35"/>
                  </a:lnTo>
                  <a:lnTo>
                    <a:pt x="858" y="39"/>
                  </a:lnTo>
                  <a:lnTo>
                    <a:pt x="871" y="44"/>
                  </a:lnTo>
                  <a:lnTo>
                    <a:pt x="883" y="48"/>
                  </a:lnTo>
                  <a:lnTo>
                    <a:pt x="896" y="53"/>
                  </a:lnTo>
                  <a:lnTo>
                    <a:pt x="908" y="57"/>
                  </a:lnTo>
                  <a:lnTo>
                    <a:pt x="920" y="62"/>
                  </a:lnTo>
                  <a:lnTo>
                    <a:pt x="933" y="67"/>
                  </a:lnTo>
                  <a:lnTo>
                    <a:pt x="945" y="71"/>
                  </a:lnTo>
                  <a:lnTo>
                    <a:pt x="958" y="75"/>
                  </a:lnTo>
                  <a:lnTo>
                    <a:pt x="970" y="79"/>
                  </a:lnTo>
                  <a:lnTo>
                    <a:pt x="983" y="83"/>
                  </a:lnTo>
                  <a:lnTo>
                    <a:pt x="995" y="87"/>
                  </a:lnTo>
                  <a:lnTo>
                    <a:pt x="1007" y="90"/>
                  </a:lnTo>
                  <a:lnTo>
                    <a:pt x="1020" y="93"/>
                  </a:lnTo>
                  <a:lnTo>
                    <a:pt x="1032" y="96"/>
                  </a:lnTo>
                  <a:lnTo>
                    <a:pt x="1045" y="98"/>
                  </a:lnTo>
                  <a:lnTo>
                    <a:pt x="1057" y="100"/>
                  </a:lnTo>
                  <a:lnTo>
                    <a:pt x="1070" y="102"/>
                  </a:lnTo>
                  <a:lnTo>
                    <a:pt x="1082" y="103"/>
                  </a:lnTo>
                  <a:lnTo>
                    <a:pt x="1095" y="105"/>
                  </a:lnTo>
                  <a:lnTo>
                    <a:pt x="1107" y="106"/>
                  </a:lnTo>
                  <a:lnTo>
                    <a:pt x="1119" y="107"/>
                  </a:lnTo>
                  <a:lnTo>
                    <a:pt x="1132" y="108"/>
                  </a:lnTo>
                  <a:lnTo>
                    <a:pt x="1144" y="109"/>
                  </a:lnTo>
                  <a:lnTo>
                    <a:pt x="1157" y="110"/>
                  </a:lnTo>
                  <a:lnTo>
                    <a:pt x="1169" y="111"/>
                  </a:lnTo>
                  <a:lnTo>
                    <a:pt x="1182" y="112"/>
                  </a:lnTo>
                  <a:lnTo>
                    <a:pt x="1194" y="112"/>
                  </a:lnTo>
                  <a:lnTo>
                    <a:pt x="1206" y="113"/>
                  </a:lnTo>
                  <a:lnTo>
                    <a:pt x="1219" y="114"/>
                  </a:lnTo>
                  <a:lnTo>
                    <a:pt x="1231" y="115"/>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7" name="Line 46"/>
            <p:cNvSpPr>
              <a:spLocks noChangeShapeType="1"/>
            </p:cNvSpPr>
            <p:nvPr/>
          </p:nvSpPr>
          <p:spPr bwMode="auto">
            <a:xfrm>
              <a:off x="674533" y="2266182"/>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8" name="Line 47"/>
            <p:cNvSpPr>
              <a:spLocks noChangeShapeType="1"/>
            </p:cNvSpPr>
            <p:nvPr/>
          </p:nvSpPr>
          <p:spPr bwMode="auto">
            <a:xfrm>
              <a:off x="695875" y="2266182"/>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9" name="Line 48"/>
            <p:cNvSpPr>
              <a:spLocks noChangeShapeType="1"/>
            </p:cNvSpPr>
            <p:nvPr/>
          </p:nvSpPr>
          <p:spPr bwMode="auto">
            <a:xfrm>
              <a:off x="719073" y="2266182"/>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0" name="Line 49"/>
            <p:cNvSpPr>
              <a:spLocks noChangeShapeType="1"/>
            </p:cNvSpPr>
            <p:nvPr/>
          </p:nvSpPr>
          <p:spPr bwMode="auto">
            <a:xfrm>
              <a:off x="740416" y="226066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1" name="Line 50"/>
            <p:cNvSpPr>
              <a:spLocks noChangeShapeType="1"/>
            </p:cNvSpPr>
            <p:nvPr/>
          </p:nvSpPr>
          <p:spPr bwMode="auto">
            <a:xfrm>
              <a:off x="763614" y="226066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2" name="Line 51"/>
            <p:cNvSpPr>
              <a:spLocks noChangeShapeType="1"/>
            </p:cNvSpPr>
            <p:nvPr/>
          </p:nvSpPr>
          <p:spPr bwMode="auto">
            <a:xfrm>
              <a:off x="784957" y="225514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3" name="Line 52"/>
            <p:cNvSpPr>
              <a:spLocks noChangeShapeType="1"/>
            </p:cNvSpPr>
            <p:nvPr/>
          </p:nvSpPr>
          <p:spPr bwMode="auto">
            <a:xfrm>
              <a:off x="808155" y="224961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4" name="Line 53"/>
            <p:cNvSpPr>
              <a:spLocks noChangeShapeType="1"/>
            </p:cNvSpPr>
            <p:nvPr/>
          </p:nvSpPr>
          <p:spPr bwMode="auto">
            <a:xfrm>
              <a:off x="829498" y="224961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5" name="Line 54"/>
            <p:cNvSpPr>
              <a:spLocks noChangeShapeType="1"/>
            </p:cNvSpPr>
            <p:nvPr/>
          </p:nvSpPr>
          <p:spPr bwMode="auto">
            <a:xfrm>
              <a:off x="852696" y="224409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6" name="Line 55"/>
            <p:cNvSpPr>
              <a:spLocks noChangeShapeType="1"/>
            </p:cNvSpPr>
            <p:nvPr/>
          </p:nvSpPr>
          <p:spPr bwMode="auto">
            <a:xfrm>
              <a:off x="874038" y="224409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7" name="Line 56"/>
            <p:cNvSpPr>
              <a:spLocks noChangeShapeType="1"/>
            </p:cNvSpPr>
            <p:nvPr/>
          </p:nvSpPr>
          <p:spPr bwMode="auto">
            <a:xfrm>
              <a:off x="895381" y="223857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8" name="Line 57"/>
            <p:cNvSpPr>
              <a:spLocks noChangeShapeType="1"/>
            </p:cNvSpPr>
            <p:nvPr/>
          </p:nvSpPr>
          <p:spPr bwMode="auto">
            <a:xfrm>
              <a:off x="918579" y="223305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9" name="Line 58"/>
            <p:cNvSpPr>
              <a:spLocks noChangeShapeType="1"/>
            </p:cNvSpPr>
            <p:nvPr/>
          </p:nvSpPr>
          <p:spPr bwMode="auto">
            <a:xfrm>
              <a:off x="939922" y="223305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0" name="Line 59"/>
            <p:cNvSpPr>
              <a:spLocks noChangeShapeType="1"/>
            </p:cNvSpPr>
            <p:nvPr/>
          </p:nvSpPr>
          <p:spPr bwMode="auto">
            <a:xfrm>
              <a:off x="963120" y="222753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1" name="Line 60"/>
            <p:cNvSpPr>
              <a:spLocks noChangeShapeType="1"/>
            </p:cNvSpPr>
            <p:nvPr/>
          </p:nvSpPr>
          <p:spPr bwMode="auto">
            <a:xfrm>
              <a:off x="984463" y="222201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2" name="Line 61"/>
            <p:cNvSpPr>
              <a:spLocks noChangeShapeType="1"/>
            </p:cNvSpPr>
            <p:nvPr/>
          </p:nvSpPr>
          <p:spPr bwMode="auto">
            <a:xfrm>
              <a:off x="1007661" y="221649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3" name="Line 62"/>
            <p:cNvSpPr>
              <a:spLocks noChangeShapeType="1"/>
            </p:cNvSpPr>
            <p:nvPr/>
          </p:nvSpPr>
          <p:spPr bwMode="auto">
            <a:xfrm>
              <a:off x="1029003" y="221097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4" name="Line 63"/>
            <p:cNvSpPr>
              <a:spLocks noChangeShapeType="1"/>
            </p:cNvSpPr>
            <p:nvPr/>
          </p:nvSpPr>
          <p:spPr bwMode="auto">
            <a:xfrm>
              <a:off x="1050346" y="2202692"/>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5" name="Line 64"/>
            <p:cNvSpPr>
              <a:spLocks noChangeShapeType="1"/>
            </p:cNvSpPr>
            <p:nvPr/>
          </p:nvSpPr>
          <p:spPr bwMode="auto">
            <a:xfrm>
              <a:off x="1073544" y="219717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6" name="Line 65"/>
            <p:cNvSpPr>
              <a:spLocks noChangeShapeType="1"/>
            </p:cNvSpPr>
            <p:nvPr/>
          </p:nvSpPr>
          <p:spPr bwMode="auto">
            <a:xfrm>
              <a:off x="1094887" y="219165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7" name="Line 66"/>
            <p:cNvSpPr>
              <a:spLocks noChangeShapeType="1"/>
            </p:cNvSpPr>
            <p:nvPr/>
          </p:nvSpPr>
          <p:spPr bwMode="auto">
            <a:xfrm>
              <a:off x="1118085" y="218612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8" name="Line 67"/>
            <p:cNvSpPr>
              <a:spLocks noChangeShapeType="1"/>
            </p:cNvSpPr>
            <p:nvPr/>
          </p:nvSpPr>
          <p:spPr bwMode="auto">
            <a:xfrm>
              <a:off x="1139427" y="218060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9" name="Line 68"/>
            <p:cNvSpPr>
              <a:spLocks noChangeShapeType="1"/>
            </p:cNvSpPr>
            <p:nvPr/>
          </p:nvSpPr>
          <p:spPr bwMode="auto">
            <a:xfrm>
              <a:off x="1162626" y="216956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90" name="Line 69"/>
            <p:cNvSpPr>
              <a:spLocks noChangeShapeType="1"/>
            </p:cNvSpPr>
            <p:nvPr/>
          </p:nvSpPr>
          <p:spPr bwMode="auto">
            <a:xfrm>
              <a:off x="1183968" y="215852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91" name="Line 70"/>
            <p:cNvSpPr>
              <a:spLocks noChangeShapeType="1"/>
            </p:cNvSpPr>
            <p:nvPr/>
          </p:nvSpPr>
          <p:spPr bwMode="auto">
            <a:xfrm>
              <a:off x="1207167" y="214748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92" name="Line 71"/>
            <p:cNvSpPr>
              <a:spLocks noChangeShapeType="1"/>
            </p:cNvSpPr>
            <p:nvPr/>
          </p:nvSpPr>
          <p:spPr bwMode="auto">
            <a:xfrm>
              <a:off x="1228509" y="213644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93" name="Line 72"/>
            <p:cNvSpPr>
              <a:spLocks noChangeShapeType="1"/>
            </p:cNvSpPr>
            <p:nvPr/>
          </p:nvSpPr>
          <p:spPr bwMode="auto">
            <a:xfrm>
              <a:off x="1249852" y="212816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94" name="Line 73"/>
            <p:cNvSpPr>
              <a:spLocks noChangeShapeType="1"/>
            </p:cNvSpPr>
            <p:nvPr/>
          </p:nvSpPr>
          <p:spPr bwMode="auto">
            <a:xfrm>
              <a:off x="1273050" y="211711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95" name="Line 74"/>
            <p:cNvSpPr>
              <a:spLocks noChangeShapeType="1"/>
            </p:cNvSpPr>
            <p:nvPr/>
          </p:nvSpPr>
          <p:spPr bwMode="auto">
            <a:xfrm>
              <a:off x="1294392" y="210607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96" name="Line 75"/>
            <p:cNvSpPr>
              <a:spLocks noChangeShapeType="1"/>
            </p:cNvSpPr>
            <p:nvPr/>
          </p:nvSpPr>
          <p:spPr bwMode="auto">
            <a:xfrm>
              <a:off x="1317591" y="208951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97" name="Line 76"/>
            <p:cNvSpPr>
              <a:spLocks noChangeShapeType="1"/>
            </p:cNvSpPr>
            <p:nvPr/>
          </p:nvSpPr>
          <p:spPr bwMode="auto">
            <a:xfrm>
              <a:off x="1338933" y="207295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98" name="Line 77"/>
            <p:cNvSpPr>
              <a:spLocks noChangeShapeType="1"/>
            </p:cNvSpPr>
            <p:nvPr/>
          </p:nvSpPr>
          <p:spPr bwMode="auto">
            <a:xfrm>
              <a:off x="1362132" y="205914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99" name="Line 78"/>
            <p:cNvSpPr>
              <a:spLocks noChangeShapeType="1"/>
            </p:cNvSpPr>
            <p:nvPr/>
          </p:nvSpPr>
          <p:spPr bwMode="auto">
            <a:xfrm>
              <a:off x="1383474" y="204258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0" name="Line 79"/>
            <p:cNvSpPr>
              <a:spLocks noChangeShapeType="1"/>
            </p:cNvSpPr>
            <p:nvPr/>
          </p:nvSpPr>
          <p:spPr bwMode="auto">
            <a:xfrm>
              <a:off x="1404817" y="202050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1" name="Line 80"/>
            <p:cNvSpPr>
              <a:spLocks noChangeShapeType="1"/>
            </p:cNvSpPr>
            <p:nvPr/>
          </p:nvSpPr>
          <p:spPr bwMode="auto">
            <a:xfrm>
              <a:off x="1428015" y="200118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2" name="Line 81"/>
            <p:cNvSpPr>
              <a:spLocks noChangeShapeType="1"/>
            </p:cNvSpPr>
            <p:nvPr/>
          </p:nvSpPr>
          <p:spPr bwMode="auto">
            <a:xfrm>
              <a:off x="1449357" y="197909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3" name="Line 82"/>
            <p:cNvSpPr>
              <a:spLocks noChangeShapeType="1"/>
            </p:cNvSpPr>
            <p:nvPr/>
          </p:nvSpPr>
          <p:spPr bwMode="auto">
            <a:xfrm>
              <a:off x="1472556" y="195149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4" name="Line 83"/>
            <p:cNvSpPr>
              <a:spLocks noChangeShapeType="1"/>
            </p:cNvSpPr>
            <p:nvPr/>
          </p:nvSpPr>
          <p:spPr bwMode="auto">
            <a:xfrm>
              <a:off x="1493898" y="193216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5" name="Line 84"/>
            <p:cNvSpPr>
              <a:spLocks noChangeShapeType="1"/>
            </p:cNvSpPr>
            <p:nvPr/>
          </p:nvSpPr>
          <p:spPr bwMode="auto">
            <a:xfrm>
              <a:off x="1517096" y="191008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6" name="Line 85"/>
            <p:cNvSpPr>
              <a:spLocks noChangeShapeType="1"/>
            </p:cNvSpPr>
            <p:nvPr/>
          </p:nvSpPr>
          <p:spPr bwMode="auto">
            <a:xfrm>
              <a:off x="1538439" y="188800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7" name="Line 86"/>
            <p:cNvSpPr>
              <a:spLocks noChangeShapeType="1"/>
            </p:cNvSpPr>
            <p:nvPr/>
          </p:nvSpPr>
          <p:spPr bwMode="auto">
            <a:xfrm>
              <a:off x="1561637" y="186868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8" name="Line 87"/>
            <p:cNvSpPr>
              <a:spLocks noChangeShapeType="1"/>
            </p:cNvSpPr>
            <p:nvPr/>
          </p:nvSpPr>
          <p:spPr bwMode="auto">
            <a:xfrm>
              <a:off x="1582980" y="184659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9" name="Line 88"/>
            <p:cNvSpPr>
              <a:spLocks noChangeShapeType="1"/>
            </p:cNvSpPr>
            <p:nvPr/>
          </p:nvSpPr>
          <p:spPr bwMode="auto">
            <a:xfrm>
              <a:off x="1604322" y="182451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0" name="Line 89"/>
            <p:cNvSpPr>
              <a:spLocks noChangeShapeType="1"/>
            </p:cNvSpPr>
            <p:nvPr/>
          </p:nvSpPr>
          <p:spPr bwMode="auto">
            <a:xfrm>
              <a:off x="1627521" y="180795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1" name="Line 90"/>
            <p:cNvSpPr>
              <a:spLocks noChangeShapeType="1"/>
            </p:cNvSpPr>
            <p:nvPr/>
          </p:nvSpPr>
          <p:spPr bwMode="auto">
            <a:xfrm>
              <a:off x="1648863" y="178862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2" name="Line 91"/>
            <p:cNvSpPr>
              <a:spLocks noChangeShapeType="1"/>
            </p:cNvSpPr>
            <p:nvPr/>
          </p:nvSpPr>
          <p:spPr bwMode="auto">
            <a:xfrm>
              <a:off x="1672061" y="177206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3" name="Line 92"/>
            <p:cNvSpPr>
              <a:spLocks noChangeShapeType="1"/>
            </p:cNvSpPr>
            <p:nvPr/>
          </p:nvSpPr>
          <p:spPr bwMode="auto">
            <a:xfrm>
              <a:off x="1693404" y="175550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4" name="Line 93"/>
            <p:cNvSpPr>
              <a:spLocks noChangeShapeType="1"/>
            </p:cNvSpPr>
            <p:nvPr/>
          </p:nvSpPr>
          <p:spPr bwMode="auto">
            <a:xfrm>
              <a:off x="1716602" y="174170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5" name="Line 94"/>
            <p:cNvSpPr>
              <a:spLocks noChangeShapeType="1"/>
            </p:cNvSpPr>
            <p:nvPr/>
          </p:nvSpPr>
          <p:spPr bwMode="auto">
            <a:xfrm>
              <a:off x="1737945" y="172513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6" name="Line 95"/>
            <p:cNvSpPr>
              <a:spLocks noChangeShapeType="1"/>
            </p:cNvSpPr>
            <p:nvPr/>
          </p:nvSpPr>
          <p:spPr bwMode="auto">
            <a:xfrm>
              <a:off x="1759287" y="170857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7" name="Line 96"/>
            <p:cNvSpPr>
              <a:spLocks noChangeShapeType="1"/>
            </p:cNvSpPr>
            <p:nvPr/>
          </p:nvSpPr>
          <p:spPr bwMode="auto">
            <a:xfrm>
              <a:off x="1782486" y="169753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8" name="Line 97"/>
            <p:cNvSpPr>
              <a:spLocks noChangeShapeType="1"/>
            </p:cNvSpPr>
            <p:nvPr/>
          </p:nvSpPr>
          <p:spPr bwMode="auto">
            <a:xfrm>
              <a:off x="1803828" y="168649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9" name="Line 98"/>
            <p:cNvSpPr>
              <a:spLocks noChangeShapeType="1"/>
            </p:cNvSpPr>
            <p:nvPr/>
          </p:nvSpPr>
          <p:spPr bwMode="auto">
            <a:xfrm>
              <a:off x="1827026" y="167821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0" name="Line 99"/>
            <p:cNvSpPr>
              <a:spLocks noChangeShapeType="1"/>
            </p:cNvSpPr>
            <p:nvPr/>
          </p:nvSpPr>
          <p:spPr bwMode="auto">
            <a:xfrm>
              <a:off x="1848369" y="166716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1" name="Line 100"/>
            <p:cNvSpPr>
              <a:spLocks noChangeShapeType="1"/>
            </p:cNvSpPr>
            <p:nvPr/>
          </p:nvSpPr>
          <p:spPr bwMode="auto">
            <a:xfrm>
              <a:off x="1871567" y="166164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2" name="Line 101"/>
            <p:cNvSpPr>
              <a:spLocks noChangeShapeType="1"/>
            </p:cNvSpPr>
            <p:nvPr/>
          </p:nvSpPr>
          <p:spPr bwMode="auto">
            <a:xfrm>
              <a:off x="1892910" y="165612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 name="Line 102"/>
            <p:cNvSpPr>
              <a:spLocks noChangeShapeType="1"/>
            </p:cNvSpPr>
            <p:nvPr/>
          </p:nvSpPr>
          <p:spPr bwMode="auto">
            <a:xfrm>
              <a:off x="1916108" y="165612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 name="Line 103"/>
            <p:cNvSpPr>
              <a:spLocks noChangeShapeType="1"/>
            </p:cNvSpPr>
            <p:nvPr/>
          </p:nvSpPr>
          <p:spPr bwMode="auto">
            <a:xfrm>
              <a:off x="1937450" y="166164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 name="Line 104"/>
            <p:cNvSpPr>
              <a:spLocks noChangeShapeType="1"/>
            </p:cNvSpPr>
            <p:nvPr/>
          </p:nvSpPr>
          <p:spPr bwMode="auto">
            <a:xfrm>
              <a:off x="1958793" y="166716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 name="Line 105"/>
            <p:cNvSpPr>
              <a:spLocks noChangeShapeType="1"/>
            </p:cNvSpPr>
            <p:nvPr/>
          </p:nvSpPr>
          <p:spPr bwMode="auto">
            <a:xfrm>
              <a:off x="1981991" y="167821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 name="Line 106"/>
            <p:cNvSpPr>
              <a:spLocks noChangeShapeType="1"/>
            </p:cNvSpPr>
            <p:nvPr/>
          </p:nvSpPr>
          <p:spPr bwMode="auto">
            <a:xfrm>
              <a:off x="2003334" y="168649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 name="Line 107"/>
            <p:cNvSpPr>
              <a:spLocks noChangeShapeType="1"/>
            </p:cNvSpPr>
            <p:nvPr/>
          </p:nvSpPr>
          <p:spPr bwMode="auto">
            <a:xfrm>
              <a:off x="2026533" y="170305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9" name="Line 108"/>
            <p:cNvSpPr>
              <a:spLocks noChangeShapeType="1"/>
            </p:cNvSpPr>
            <p:nvPr/>
          </p:nvSpPr>
          <p:spPr bwMode="auto">
            <a:xfrm>
              <a:off x="2047875" y="172513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0" name="Line 109"/>
            <p:cNvSpPr>
              <a:spLocks noChangeShapeType="1"/>
            </p:cNvSpPr>
            <p:nvPr/>
          </p:nvSpPr>
          <p:spPr bwMode="auto">
            <a:xfrm>
              <a:off x="2071073" y="174170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1" name="Line 110"/>
            <p:cNvSpPr>
              <a:spLocks noChangeShapeType="1"/>
            </p:cNvSpPr>
            <p:nvPr/>
          </p:nvSpPr>
          <p:spPr bwMode="auto">
            <a:xfrm>
              <a:off x="2092416" y="176102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2" name="Line 111"/>
            <p:cNvSpPr>
              <a:spLocks noChangeShapeType="1"/>
            </p:cNvSpPr>
            <p:nvPr/>
          </p:nvSpPr>
          <p:spPr bwMode="auto">
            <a:xfrm>
              <a:off x="2113758" y="17831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3" name="Line 112"/>
            <p:cNvSpPr>
              <a:spLocks noChangeShapeType="1"/>
            </p:cNvSpPr>
            <p:nvPr/>
          </p:nvSpPr>
          <p:spPr bwMode="auto">
            <a:xfrm>
              <a:off x="2136957" y="180519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4" name="Line 113"/>
            <p:cNvSpPr>
              <a:spLocks noChangeShapeType="1"/>
            </p:cNvSpPr>
            <p:nvPr/>
          </p:nvSpPr>
          <p:spPr bwMode="auto">
            <a:xfrm>
              <a:off x="2158299" y="181899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5" name="Line 114"/>
            <p:cNvSpPr>
              <a:spLocks noChangeShapeType="1"/>
            </p:cNvSpPr>
            <p:nvPr/>
          </p:nvSpPr>
          <p:spPr bwMode="auto">
            <a:xfrm>
              <a:off x="2181498" y="184107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6" name="Line 115"/>
            <p:cNvSpPr>
              <a:spLocks noChangeShapeType="1"/>
            </p:cNvSpPr>
            <p:nvPr/>
          </p:nvSpPr>
          <p:spPr bwMode="auto">
            <a:xfrm>
              <a:off x="2202840" y="186315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7" name="Line 116"/>
            <p:cNvSpPr>
              <a:spLocks noChangeShapeType="1"/>
            </p:cNvSpPr>
            <p:nvPr/>
          </p:nvSpPr>
          <p:spPr bwMode="auto">
            <a:xfrm>
              <a:off x="2226038" y="188800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8" name="Line 117"/>
            <p:cNvSpPr>
              <a:spLocks noChangeShapeType="1"/>
            </p:cNvSpPr>
            <p:nvPr/>
          </p:nvSpPr>
          <p:spPr bwMode="auto">
            <a:xfrm>
              <a:off x="2247381" y="191008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9" name="Line 118"/>
            <p:cNvSpPr>
              <a:spLocks noChangeShapeType="1"/>
            </p:cNvSpPr>
            <p:nvPr/>
          </p:nvSpPr>
          <p:spPr bwMode="auto">
            <a:xfrm>
              <a:off x="2270579" y="193769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0" name="Line 119"/>
            <p:cNvSpPr>
              <a:spLocks noChangeShapeType="1"/>
            </p:cNvSpPr>
            <p:nvPr/>
          </p:nvSpPr>
          <p:spPr bwMode="auto">
            <a:xfrm>
              <a:off x="2291922" y="195701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1" name="Line 120"/>
            <p:cNvSpPr>
              <a:spLocks noChangeShapeType="1"/>
            </p:cNvSpPr>
            <p:nvPr/>
          </p:nvSpPr>
          <p:spPr bwMode="auto">
            <a:xfrm>
              <a:off x="2313264" y="198461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2" name="Line 121"/>
            <p:cNvSpPr>
              <a:spLocks noChangeShapeType="1"/>
            </p:cNvSpPr>
            <p:nvPr/>
          </p:nvSpPr>
          <p:spPr bwMode="auto">
            <a:xfrm>
              <a:off x="2336463" y="200946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3" name="Line 122"/>
            <p:cNvSpPr>
              <a:spLocks noChangeShapeType="1"/>
            </p:cNvSpPr>
            <p:nvPr/>
          </p:nvSpPr>
          <p:spPr bwMode="auto">
            <a:xfrm>
              <a:off x="2357805" y="203154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4" name="Line 123"/>
            <p:cNvSpPr>
              <a:spLocks noChangeShapeType="1"/>
            </p:cNvSpPr>
            <p:nvPr/>
          </p:nvSpPr>
          <p:spPr bwMode="auto">
            <a:xfrm>
              <a:off x="2381003" y="205362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5" name="Line 124"/>
            <p:cNvSpPr>
              <a:spLocks noChangeShapeType="1"/>
            </p:cNvSpPr>
            <p:nvPr/>
          </p:nvSpPr>
          <p:spPr bwMode="auto">
            <a:xfrm>
              <a:off x="2402346" y="207295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6" name="Line 125"/>
            <p:cNvSpPr>
              <a:spLocks noChangeShapeType="1"/>
            </p:cNvSpPr>
            <p:nvPr/>
          </p:nvSpPr>
          <p:spPr bwMode="auto">
            <a:xfrm>
              <a:off x="2425544" y="209503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7" name="Line 126"/>
            <p:cNvSpPr>
              <a:spLocks noChangeShapeType="1"/>
            </p:cNvSpPr>
            <p:nvPr/>
          </p:nvSpPr>
          <p:spPr bwMode="auto">
            <a:xfrm>
              <a:off x="2446887" y="211711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8" name="Line 127"/>
            <p:cNvSpPr>
              <a:spLocks noChangeShapeType="1"/>
            </p:cNvSpPr>
            <p:nvPr/>
          </p:nvSpPr>
          <p:spPr bwMode="auto">
            <a:xfrm>
              <a:off x="2468229" y="2133681"/>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9" name="Line 128"/>
            <p:cNvSpPr>
              <a:spLocks noChangeShapeType="1"/>
            </p:cNvSpPr>
            <p:nvPr/>
          </p:nvSpPr>
          <p:spPr bwMode="auto">
            <a:xfrm>
              <a:off x="2491427" y="214748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50" name="Line 129"/>
            <p:cNvSpPr>
              <a:spLocks noChangeShapeType="1"/>
            </p:cNvSpPr>
            <p:nvPr/>
          </p:nvSpPr>
          <p:spPr bwMode="auto">
            <a:xfrm>
              <a:off x="2511842" y="216404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51" name="Line 130"/>
            <p:cNvSpPr>
              <a:spLocks noChangeShapeType="1"/>
            </p:cNvSpPr>
            <p:nvPr/>
          </p:nvSpPr>
          <p:spPr bwMode="auto">
            <a:xfrm>
              <a:off x="2535040" y="217508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52" name="Line 131"/>
            <p:cNvSpPr>
              <a:spLocks noChangeShapeType="1"/>
            </p:cNvSpPr>
            <p:nvPr/>
          </p:nvSpPr>
          <p:spPr bwMode="auto">
            <a:xfrm>
              <a:off x="2556383" y="218612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53" name="Line 132"/>
            <p:cNvSpPr>
              <a:spLocks noChangeShapeType="1"/>
            </p:cNvSpPr>
            <p:nvPr/>
          </p:nvSpPr>
          <p:spPr bwMode="auto">
            <a:xfrm>
              <a:off x="2579581" y="219717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54" name="Line 133"/>
            <p:cNvSpPr>
              <a:spLocks noChangeShapeType="1"/>
            </p:cNvSpPr>
            <p:nvPr/>
          </p:nvSpPr>
          <p:spPr bwMode="auto">
            <a:xfrm>
              <a:off x="2600923" y="2202692"/>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55" name="Line 134"/>
            <p:cNvSpPr>
              <a:spLocks noChangeShapeType="1"/>
            </p:cNvSpPr>
            <p:nvPr/>
          </p:nvSpPr>
          <p:spPr bwMode="auto">
            <a:xfrm>
              <a:off x="2624122" y="221097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56" name="Line 135"/>
            <p:cNvSpPr>
              <a:spLocks noChangeShapeType="1"/>
            </p:cNvSpPr>
            <p:nvPr/>
          </p:nvSpPr>
          <p:spPr bwMode="auto">
            <a:xfrm>
              <a:off x="2645464" y="221649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57" name="Line 136"/>
            <p:cNvSpPr>
              <a:spLocks noChangeShapeType="1"/>
            </p:cNvSpPr>
            <p:nvPr/>
          </p:nvSpPr>
          <p:spPr bwMode="auto">
            <a:xfrm>
              <a:off x="2666807" y="222201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58" name="Line 137"/>
            <p:cNvSpPr>
              <a:spLocks noChangeShapeType="1"/>
            </p:cNvSpPr>
            <p:nvPr/>
          </p:nvSpPr>
          <p:spPr bwMode="auto">
            <a:xfrm>
              <a:off x="2690005" y="222753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59" name="Line 138"/>
            <p:cNvSpPr>
              <a:spLocks noChangeShapeType="1"/>
            </p:cNvSpPr>
            <p:nvPr/>
          </p:nvSpPr>
          <p:spPr bwMode="auto">
            <a:xfrm>
              <a:off x="2711347" y="223305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60" name="Line 139"/>
            <p:cNvSpPr>
              <a:spLocks noChangeShapeType="1"/>
            </p:cNvSpPr>
            <p:nvPr/>
          </p:nvSpPr>
          <p:spPr bwMode="auto">
            <a:xfrm>
              <a:off x="2734546" y="223857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61" name="Line 140"/>
            <p:cNvSpPr>
              <a:spLocks noChangeShapeType="1"/>
            </p:cNvSpPr>
            <p:nvPr/>
          </p:nvSpPr>
          <p:spPr bwMode="auto">
            <a:xfrm>
              <a:off x="2755888" y="224409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62" name="Line 141"/>
            <p:cNvSpPr>
              <a:spLocks noChangeShapeType="1"/>
            </p:cNvSpPr>
            <p:nvPr/>
          </p:nvSpPr>
          <p:spPr bwMode="auto">
            <a:xfrm>
              <a:off x="2779087" y="224961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63" name="Line 142"/>
            <p:cNvSpPr>
              <a:spLocks noChangeShapeType="1"/>
            </p:cNvSpPr>
            <p:nvPr/>
          </p:nvSpPr>
          <p:spPr bwMode="auto">
            <a:xfrm>
              <a:off x="2800429" y="224961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64" name="Line 143"/>
            <p:cNvSpPr>
              <a:spLocks noChangeShapeType="1"/>
            </p:cNvSpPr>
            <p:nvPr/>
          </p:nvSpPr>
          <p:spPr bwMode="auto">
            <a:xfrm>
              <a:off x="2821772" y="225514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65" name="Line 144"/>
            <p:cNvSpPr>
              <a:spLocks noChangeShapeType="1"/>
            </p:cNvSpPr>
            <p:nvPr/>
          </p:nvSpPr>
          <p:spPr bwMode="auto">
            <a:xfrm>
              <a:off x="2844970" y="226066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66" name="Line 145"/>
            <p:cNvSpPr>
              <a:spLocks noChangeShapeType="1"/>
            </p:cNvSpPr>
            <p:nvPr/>
          </p:nvSpPr>
          <p:spPr bwMode="auto">
            <a:xfrm>
              <a:off x="2866312" y="2266182"/>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67" name="Rectangle 146"/>
            <p:cNvSpPr>
              <a:spLocks noChangeArrowheads="1"/>
            </p:cNvSpPr>
            <p:nvPr/>
          </p:nvSpPr>
          <p:spPr bwMode="auto">
            <a:xfrm>
              <a:off x="800732" y="3765095"/>
              <a:ext cx="67739" cy="93855"/>
            </a:xfrm>
            <a:prstGeom prst="rect">
              <a:avLst/>
            </a:prstGeom>
            <a:solidFill>
              <a:srgbClr val="CAC27E"/>
            </a:solidFill>
            <a:ln w="6">
              <a:solidFill>
                <a:srgbClr val="D7D29E"/>
              </a:solidFill>
              <a:miter lim="800000"/>
              <a:headEnd/>
              <a:tailEnd/>
            </a:ln>
          </p:spPr>
          <p:txBody>
            <a:bodyPr/>
            <a:lstStyle/>
            <a:p>
              <a:endParaRPr lang="en-US"/>
            </a:p>
          </p:txBody>
        </p:sp>
        <p:sp>
          <p:nvSpPr>
            <p:cNvPr id="5268" name="Rectangle 147"/>
            <p:cNvSpPr>
              <a:spLocks noChangeArrowheads="1"/>
            </p:cNvSpPr>
            <p:nvPr/>
          </p:nvSpPr>
          <p:spPr bwMode="auto">
            <a:xfrm>
              <a:off x="868471" y="3765095"/>
              <a:ext cx="65883" cy="93855"/>
            </a:xfrm>
            <a:prstGeom prst="rect">
              <a:avLst/>
            </a:prstGeom>
            <a:solidFill>
              <a:srgbClr val="CAC27E"/>
            </a:solidFill>
            <a:ln w="6">
              <a:solidFill>
                <a:srgbClr val="D7D29E"/>
              </a:solidFill>
              <a:miter lim="800000"/>
              <a:headEnd/>
              <a:tailEnd/>
            </a:ln>
          </p:spPr>
          <p:txBody>
            <a:bodyPr/>
            <a:lstStyle/>
            <a:p>
              <a:endParaRPr lang="en-US"/>
            </a:p>
          </p:txBody>
        </p:sp>
        <p:sp>
          <p:nvSpPr>
            <p:cNvPr id="5269" name="Rectangle 148"/>
            <p:cNvSpPr>
              <a:spLocks noChangeArrowheads="1"/>
            </p:cNvSpPr>
            <p:nvPr/>
          </p:nvSpPr>
          <p:spPr bwMode="auto">
            <a:xfrm>
              <a:off x="934354" y="3812023"/>
              <a:ext cx="64027" cy="46927"/>
            </a:xfrm>
            <a:prstGeom prst="rect">
              <a:avLst/>
            </a:prstGeom>
            <a:solidFill>
              <a:srgbClr val="CAC27E"/>
            </a:solidFill>
            <a:ln w="6">
              <a:solidFill>
                <a:srgbClr val="D7D29E"/>
              </a:solidFill>
              <a:miter lim="800000"/>
              <a:headEnd/>
              <a:tailEnd/>
            </a:ln>
          </p:spPr>
          <p:txBody>
            <a:bodyPr/>
            <a:lstStyle/>
            <a:p>
              <a:endParaRPr lang="en-US"/>
            </a:p>
          </p:txBody>
        </p:sp>
        <p:sp>
          <p:nvSpPr>
            <p:cNvPr id="5270" name="Rectangle 149"/>
            <p:cNvSpPr>
              <a:spLocks noChangeArrowheads="1"/>
            </p:cNvSpPr>
            <p:nvPr/>
          </p:nvSpPr>
          <p:spPr bwMode="auto">
            <a:xfrm>
              <a:off x="1000237" y="3765095"/>
              <a:ext cx="64027" cy="93855"/>
            </a:xfrm>
            <a:prstGeom prst="rect">
              <a:avLst/>
            </a:prstGeom>
            <a:solidFill>
              <a:srgbClr val="CAC27E"/>
            </a:solidFill>
            <a:ln w="6">
              <a:solidFill>
                <a:srgbClr val="D7D29E"/>
              </a:solidFill>
              <a:miter lim="800000"/>
              <a:headEnd/>
              <a:tailEnd/>
            </a:ln>
          </p:spPr>
          <p:txBody>
            <a:bodyPr/>
            <a:lstStyle/>
            <a:p>
              <a:endParaRPr lang="en-US"/>
            </a:p>
          </p:txBody>
        </p:sp>
        <p:sp>
          <p:nvSpPr>
            <p:cNvPr id="5271" name="Rectangle 150"/>
            <p:cNvSpPr>
              <a:spLocks noChangeArrowheads="1"/>
            </p:cNvSpPr>
            <p:nvPr/>
          </p:nvSpPr>
          <p:spPr bwMode="auto">
            <a:xfrm>
              <a:off x="1066121" y="3765095"/>
              <a:ext cx="64027" cy="93855"/>
            </a:xfrm>
            <a:prstGeom prst="rect">
              <a:avLst/>
            </a:prstGeom>
            <a:solidFill>
              <a:srgbClr val="CAC27E"/>
            </a:solidFill>
            <a:ln w="6">
              <a:solidFill>
                <a:srgbClr val="D7D29E"/>
              </a:solidFill>
              <a:miter lim="800000"/>
              <a:headEnd/>
              <a:tailEnd/>
            </a:ln>
          </p:spPr>
          <p:txBody>
            <a:bodyPr/>
            <a:lstStyle/>
            <a:p>
              <a:endParaRPr lang="en-US"/>
            </a:p>
          </p:txBody>
        </p:sp>
        <p:sp>
          <p:nvSpPr>
            <p:cNvPr id="5272" name="Rectangle 151"/>
            <p:cNvSpPr>
              <a:spLocks noChangeArrowheads="1"/>
            </p:cNvSpPr>
            <p:nvPr/>
          </p:nvSpPr>
          <p:spPr bwMode="auto">
            <a:xfrm>
              <a:off x="1132004" y="3378635"/>
              <a:ext cx="65883" cy="480315"/>
            </a:xfrm>
            <a:prstGeom prst="rect">
              <a:avLst/>
            </a:prstGeom>
            <a:solidFill>
              <a:srgbClr val="CAC27E"/>
            </a:solidFill>
            <a:ln w="6">
              <a:solidFill>
                <a:srgbClr val="D7D29E"/>
              </a:solidFill>
              <a:miter lim="800000"/>
              <a:headEnd/>
              <a:tailEnd/>
            </a:ln>
          </p:spPr>
          <p:txBody>
            <a:bodyPr/>
            <a:lstStyle/>
            <a:p>
              <a:endParaRPr lang="en-US"/>
            </a:p>
          </p:txBody>
        </p:sp>
        <p:sp>
          <p:nvSpPr>
            <p:cNvPr id="5273" name="Rectangle 152"/>
            <p:cNvSpPr>
              <a:spLocks noChangeArrowheads="1"/>
            </p:cNvSpPr>
            <p:nvPr/>
          </p:nvSpPr>
          <p:spPr bwMode="auto">
            <a:xfrm>
              <a:off x="1197887" y="3621553"/>
              <a:ext cx="65883" cy="237397"/>
            </a:xfrm>
            <a:prstGeom prst="rect">
              <a:avLst/>
            </a:prstGeom>
            <a:solidFill>
              <a:srgbClr val="CAC27E"/>
            </a:solidFill>
            <a:ln w="6">
              <a:solidFill>
                <a:srgbClr val="D7D29E"/>
              </a:solidFill>
              <a:miter lim="800000"/>
              <a:headEnd/>
              <a:tailEnd/>
            </a:ln>
          </p:spPr>
          <p:txBody>
            <a:bodyPr/>
            <a:lstStyle/>
            <a:p>
              <a:endParaRPr lang="en-US"/>
            </a:p>
          </p:txBody>
        </p:sp>
        <p:sp>
          <p:nvSpPr>
            <p:cNvPr id="5274" name="Rectangle 153"/>
            <p:cNvSpPr>
              <a:spLocks noChangeArrowheads="1"/>
            </p:cNvSpPr>
            <p:nvPr/>
          </p:nvSpPr>
          <p:spPr bwMode="auto">
            <a:xfrm>
              <a:off x="1263771" y="3425562"/>
              <a:ext cx="65883" cy="433388"/>
            </a:xfrm>
            <a:prstGeom prst="rect">
              <a:avLst/>
            </a:prstGeom>
            <a:solidFill>
              <a:srgbClr val="CAC27E"/>
            </a:solidFill>
            <a:ln w="6">
              <a:solidFill>
                <a:srgbClr val="D7D29E"/>
              </a:solidFill>
              <a:miter lim="800000"/>
              <a:headEnd/>
              <a:tailEnd/>
            </a:ln>
          </p:spPr>
          <p:txBody>
            <a:bodyPr/>
            <a:lstStyle/>
            <a:p>
              <a:endParaRPr lang="en-US"/>
            </a:p>
          </p:txBody>
        </p:sp>
        <p:sp>
          <p:nvSpPr>
            <p:cNvPr id="5275" name="Rectangle 154"/>
            <p:cNvSpPr>
              <a:spLocks noChangeArrowheads="1"/>
            </p:cNvSpPr>
            <p:nvPr/>
          </p:nvSpPr>
          <p:spPr bwMode="auto">
            <a:xfrm>
              <a:off x="1329654" y="3182644"/>
              <a:ext cx="66812" cy="676305"/>
            </a:xfrm>
            <a:prstGeom prst="rect">
              <a:avLst/>
            </a:prstGeom>
            <a:solidFill>
              <a:srgbClr val="CAC27E"/>
            </a:solidFill>
            <a:ln w="6">
              <a:solidFill>
                <a:srgbClr val="D7D29E"/>
              </a:solidFill>
              <a:miter lim="800000"/>
              <a:headEnd/>
              <a:tailEnd/>
            </a:ln>
          </p:spPr>
          <p:txBody>
            <a:bodyPr/>
            <a:lstStyle/>
            <a:p>
              <a:endParaRPr lang="en-US"/>
            </a:p>
          </p:txBody>
        </p:sp>
        <p:sp>
          <p:nvSpPr>
            <p:cNvPr id="5276" name="Rectangle 155"/>
            <p:cNvSpPr>
              <a:spLocks noChangeArrowheads="1"/>
            </p:cNvSpPr>
            <p:nvPr/>
          </p:nvSpPr>
          <p:spPr bwMode="auto">
            <a:xfrm>
              <a:off x="1396466" y="2936966"/>
              <a:ext cx="65883" cy="921984"/>
            </a:xfrm>
            <a:prstGeom prst="rect">
              <a:avLst/>
            </a:prstGeom>
            <a:solidFill>
              <a:srgbClr val="CAC27E"/>
            </a:solidFill>
            <a:ln w="6">
              <a:solidFill>
                <a:srgbClr val="D7D29E"/>
              </a:solidFill>
              <a:miter lim="800000"/>
              <a:headEnd/>
              <a:tailEnd/>
            </a:ln>
          </p:spPr>
          <p:txBody>
            <a:bodyPr/>
            <a:lstStyle/>
            <a:p>
              <a:endParaRPr lang="en-US"/>
            </a:p>
          </p:txBody>
        </p:sp>
        <p:sp>
          <p:nvSpPr>
            <p:cNvPr id="5277" name="Rectangle 156"/>
            <p:cNvSpPr>
              <a:spLocks noChangeArrowheads="1"/>
            </p:cNvSpPr>
            <p:nvPr/>
          </p:nvSpPr>
          <p:spPr bwMode="auto">
            <a:xfrm>
              <a:off x="1463276" y="2936966"/>
              <a:ext cx="64955" cy="921984"/>
            </a:xfrm>
            <a:prstGeom prst="rect">
              <a:avLst/>
            </a:prstGeom>
            <a:solidFill>
              <a:srgbClr val="CAC27E"/>
            </a:solidFill>
            <a:ln w="6">
              <a:solidFill>
                <a:srgbClr val="D7D29E"/>
              </a:solidFill>
              <a:miter lim="800000"/>
              <a:headEnd/>
              <a:tailEnd/>
            </a:ln>
          </p:spPr>
          <p:txBody>
            <a:bodyPr/>
            <a:lstStyle/>
            <a:p>
              <a:endParaRPr lang="en-US"/>
            </a:p>
          </p:txBody>
        </p:sp>
        <p:sp>
          <p:nvSpPr>
            <p:cNvPr id="5278" name="Rectangle 157"/>
            <p:cNvSpPr>
              <a:spLocks noChangeArrowheads="1"/>
            </p:cNvSpPr>
            <p:nvPr/>
          </p:nvSpPr>
          <p:spPr bwMode="auto">
            <a:xfrm>
              <a:off x="1529160" y="2936966"/>
              <a:ext cx="64955" cy="921984"/>
            </a:xfrm>
            <a:prstGeom prst="rect">
              <a:avLst/>
            </a:prstGeom>
            <a:solidFill>
              <a:srgbClr val="CAC27E"/>
            </a:solidFill>
            <a:ln w="6">
              <a:solidFill>
                <a:srgbClr val="D7D29E"/>
              </a:solidFill>
              <a:miter lim="800000"/>
              <a:headEnd/>
              <a:tailEnd/>
            </a:ln>
          </p:spPr>
          <p:txBody>
            <a:bodyPr/>
            <a:lstStyle/>
            <a:p>
              <a:endParaRPr lang="en-US"/>
            </a:p>
          </p:txBody>
        </p:sp>
        <p:sp>
          <p:nvSpPr>
            <p:cNvPr id="5279" name="Rectangle 158"/>
            <p:cNvSpPr>
              <a:spLocks noChangeArrowheads="1"/>
            </p:cNvSpPr>
            <p:nvPr/>
          </p:nvSpPr>
          <p:spPr bwMode="auto">
            <a:xfrm>
              <a:off x="1595971" y="2936966"/>
              <a:ext cx="65883" cy="921984"/>
            </a:xfrm>
            <a:prstGeom prst="rect">
              <a:avLst/>
            </a:prstGeom>
            <a:solidFill>
              <a:srgbClr val="CAC27E"/>
            </a:solidFill>
            <a:ln w="6">
              <a:solidFill>
                <a:srgbClr val="D7D29E"/>
              </a:solidFill>
              <a:miter lim="800000"/>
              <a:headEnd/>
              <a:tailEnd/>
            </a:ln>
          </p:spPr>
          <p:txBody>
            <a:bodyPr/>
            <a:lstStyle/>
            <a:p>
              <a:endParaRPr lang="en-US"/>
            </a:p>
          </p:txBody>
        </p:sp>
        <p:sp>
          <p:nvSpPr>
            <p:cNvPr id="5280" name="Rectangle 159"/>
            <p:cNvSpPr>
              <a:spLocks noChangeArrowheads="1"/>
            </p:cNvSpPr>
            <p:nvPr/>
          </p:nvSpPr>
          <p:spPr bwMode="auto">
            <a:xfrm>
              <a:off x="1661855" y="3323426"/>
              <a:ext cx="65883" cy="535523"/>
            </a:xfrm>
            <a:prstGeom prst="rect">
              <a:avLst/>
            </a:prstGeom>
            <a:solidFill>
              <a:srgbClr val="CAC27E"/>
            </a:solidFill>
            <a:ln w="6">
              <a:solidFill>
                <a:srgbClr val="D7D29E"/>
              </a:solidFill>
              <a:miter lim="800000"/>
              <a:headEnd/>
              <a:tailEnd/>
            </a:ln>
          </p:spPr>
          <p:txBody>
            <a:bodyPr/>
            <a:lstStyle/>
            <a:p>
              <a:endParaRPr lang="en-US"/>
            </a:p>
          </p:txBody>
        </p:sp>
        <p:sp>
          <p:nvSpPr>
            <p:cNvPr id="5281" name="Rectangle 160"/>
            <p:cNvSpPr>
              <a:spLocks noChangeArrowheads="1"/>
            </p:cNvSpPr>
            <p:nvPr/>
          </p:nvSpPr>
          <p:spPr bwMode="auto">
            <a:xfrm>
              <a:off x="1727738" y="3519417"/>
              <a:ext cx="65883" cy="339533"/>
            </a:xfrm>
            <a:prstGeom prst="rect">
              <a:avLst/>
            </a:prstGeom>
            <a:solidFill>
              <a:srgbClr val="CAC27E"/>
            </a:solidFill>
            <a:ln w="6">
              <a:solidFill>
                <a:srgbClr val="D7D29E"/>
              </a:solidFill>
              <a:miter lim="800000"/>
              <a:headEnd/>
              <a:tailEnd/>
            </a:ln>
          </p:spPr>
          <p:txBody>
            <a:bodyPr/>
            <a:lstStyle/>
            <a:p>
              <a:endParaRPr lang="en-US"/>
            </a:p>
          </p:txBody>
        </p:sp>
        <p:sp>
          <p:nvSpPr>
            <p:cNvPr id="5282" name="Rectangle 161"/>
            <p:cNvSpPr>
              <a:spLocks noChangeArrowheads="1"/>
            </p:cNvSpPr>
            <p:nvPr/>
          </p:nvSpPr>
          <p:spPr bwMode="auto">
            <a:xfrm>
              <a:off x="1793621" y="3425562"/>
              <a:ext cx="64027" cy="433388"/>
            </a:xfrm>
            <a:prstGeom prst="rect">
              <a:avLst/>
            </a:prstGeom>
            <a:solidFill>
              <a:srgbClr val="CAC27E"/>
            </a:solidFill>
            <a:ln w="6">
              <a:solidFill>
                <a:srgbClr val="D7D29E"/>
              </a:solidFill>
              <a:miter lim="800000"/>
              <a:headEnd/>
              <a:tailEnd/>
            </a:ln>
          </p:spPr>
          <p:txBody>
            <a:bodyPr/>
            <a:lstStyle/>
            <a:p>
              <a:endParaRPr lang="en-US"/>
            </a:p>
          </p:txBody>
        </p:sp>
        <p:sp>
          <p:nvSpPr>
            <p:cNvPr id="5283" name="Rectangle 162"/>
            <p:cNvSpPr>
              <a:spLocks noChangeArrowheads="1"/>
            </p:cNvSpPr>
            <p:nvPr/>
          </p:nvSpPr>
          <p:spPr bwMode="auto">
            <a:xfrm>
              <a:off x="1859504" y="3323426"/>
              <a:ext cx="64027" cy="535523"/>
            </a:xfrm>
            <a:prstGeom prst="rect">
              <a:avLst/>
            </a:prstGeom>
            <a:solidFill>
              <a:srgbClr val="CAC27E"/>
            </a:solidFill>
            <a:ln w="6">
              <a:solidFill>
                <a:srgbClr val="D7D29E"/>
              </a:solidFill>
              <a:miter lim="800000"/>
              <a:headEnd/>
              <a:tailEnd/>
            </a:ln>
          </p:spPr>
          <p:txBody>
            <a:bodyPr/>
            <a:lstStyle/>
            <a:p>
              <a:endParaRPr lang="en-US"/>
            </a:p>
          </p:txBody>
        </p:sp>
        <p:sp>
          <p:nvSpPr>
            <p:cNvPr id="5284" name="Rectangle 163"/>
            <p:cNvSpPr>
              <a:spLocks noChangeArrowheads="1"/>
            </p:cNvSpPr>
            <p:nvPr/>
          </p:nvSpPr>
          <p:spPr bwMode="auto">
            <a:xfrm>
              <a:off x="1925388" y="3715407"/>
              <a:ext cx="65883" cy="143542"/>
            </a:xfrm>
            <a:prstGeom prst="rect">
              <a:avLst/>
            </a:prstGeom>
            <a:solidFill>
              <a:srgbClr val="CAC27E"/>
            </a:solidFill>
            <a:ln w="6">
              <a:solidFill>
                <a:srgbClr val="D7D29E"/>
              </a:solidFill>
              <a:miter lim="800000"/>
              <a:headEnd/>
              <a:tailEnd/>
            </a:ln>
          </p:spPr>
          <p:txBody>
            <a:bodyPr/>
            <a:lstStyle/>
            <a:p>
              <a:endParaRPr lang="en-US"/>
            </a:p>
          </p:txBody>
        </p:sp>
        <p:sp>
          <p:nvSpPr>
            <p:cNvPr id="5285" name="Rectangle 164"/>
            <p:cNvSpPr>
              <a:spLocks noChangeArrowheads="1"/>
            </p:cNvSpPr>
            <p:nvPr/>
          </p:nvSpPr>
          <p:spPr bwMode="auto">
            <a:xfrm>
              <a:off x="1993127" y="3668480"/>
              <a:ext cx="65883" cy="190470"/>
            </a:xfrm>
            <a:prstGeom prst="rect">
              <a:avLst/>
            </a:prstGeom>
            <a:solidFill>
              <a:srgbClr val="CAC27E"/>
            </a:solidFill>
            <a:ln w="6">
              <a:solidFill>
                <a:srgbClr val="D7D29E"/>
              </a:solidFill>
              <a:miter lim="800000"/>
              <a:headEnd/>
              <a:tailEnd/>
            </a:ln>
          </p:spPr>
          <p:txBody>
            <a:bodyPr/>
            <a:lstStyle/>
            <a:p>
              <a:endParaRPr lang="en-US"/>
            </a:p>
          </p:txBody>
        </p:sp>
        <p:sp>
          <p:nvSpPr>
            <p:cNvPr id="5286" name="Rectangle 165"/>
            <p:cNvSpPr>
              <a:spLocks noChangeArrowheads="1"/>
            </p:cNvSpPr>
            <p:nvPr/>
          </p:nvSpPr>
          <p:spPr bwMode="auto">
            <a:xfrm>
              <a:off x="2124894" y="3715407"/>
              <a:ext cx="65883" cy="143542"/>
            </a:xfrm>
            <a:prstGeom prst="rect">
              <a:avLst/>
            </a:prstGeom>
            <a:solidFill>
              <a:srgbClr val="CAC27E"/>
            </a:solidFill>
            <a:ln w="6">
              <a:solidFill>
                <a:srgbClr val="D7D29E"/>
              </a:solidFill>
              <a:miter lim="800000"/>
              <a:headEnd/>
              <a:tailEnd/>
            </a:ln>
          </p:spPr>
          <p:txBody>
            <a:bodyPr/>
            <a:lstStyle/>
            <a:p>
              <a:endParaRPr lang="en-US"/>
            </a:p>
          </p:txBody>
        </p:sp>
        <p:sp>
          <p:nvSpPr>
            <p:cNvPr id="5287" name="Rectangle 166"/>
            <p:cNvSpPr>
              <a:spLocks noChangeArrowheads="1"/>
            </p:cNvSpPr>
            <p:nvPr/>
          </p:nvSpPr>
          <p:spPr bwMode="auto">
            <a:xfrm>
              <a:off x="2256660" y="3765095"/>
              <a:ext cx="64027" cy="93855"/>
            </a:xfrm>
            <a:prstGeom prst="rect">
              <a:avLst/>
            </a:prstGeom>
            <a:solidFill>
              <a:srgbClr val="CAC27E"/>
            </a:solidFill>
            <a:ln w="6">
              <a:solidFill>
                <a:srgbClr val="D7D29E"/>
              </a:solidFill>
              <a:miter lim="800000"/>
              <a:headEnd/>
              <a:tailEnd/>
            </a:ln>
          </p:spPr>
          <p:txBody>
            <a:bodyPr/>
            <a:lstStyle/>
            <a:p>
              <a:endParaRPr lang="en-US"/>
            </a:p>
          </p:txBody>
        </p:sp>
        <p:sp>
          <p:nvSpPr>
            <p:cNvPr id="5288" name="Rectangle 167"/>
            <p:cNvSpPr>
              <a:spLocks noChangeArrowheads="1"/>
            </p:cNvSpPr>
            <p:nvPr/>
          </p:nvSpPr>
          <p:spPr bwMode="auto">
            <a:xfrm>
              <a:off x="2322543" y="3812023"/>
              <a:ext cx="64027" cy="46927"/>
            </a:xfrm>
            <a:prstGeom prst="rect">
              <a:avLst/>
            </a:prstGeom>
            <a:solidFill>
              <a:srgbClr val="CAC27E"/>
            </a:solidFill>
            <a:ln w="6">
              <a:solidFill>
                <a:srgbClr val="D7D29E"/>
              </a:solidFill>
              <a:miter lim="800000"/>
              <a:headEnd/>
              <a:tailEnd/>
            </a:ln>
          </p:spPr>
          <p:txBody>
            <a:bodyPr/>
            <a:lstStyle/>
            <a:p>
              <a:endParaRPr lang="en-US"/>
            </a:p>
          </p:txBody>
        </p:sp>
        <p:sp>
          <p:nvSpPr>
            <p:cNvPr id="5289" name="Rectangle 168"/>
            <p:cNvSpPr>
              <a:spLocks noChangeArrowheads="1"/>
            </p:cNvSpPr>
            <p:nvPr/>
          </p:nvSpPr>
          <p:spPr bwMode="auto">
            <a:xfrm>
              <a:off x="2388427" y="3812023"/>
              <a:ext cx="65883" cy="46927"/>
            </a:xfrm>
            <a:prstGeom prst="rect">
              <a:avLst/>
            </a:prstGeom>
            <a:solidFill>
              <a:srgbClr val="CAC27E"/>
            </a:solidFill>
            <a:ln w="6">
              <a:solidFill>
                <a:srgbClr val="D7D29E"/>
              </a:solidFill>
              <a:miter lim="800000"/>
              <a:headEnd/>
              <a:tailEnd/>
            </a:ln>
          </p:spPr>
          <p:txBody>
            <a:bodyPr/>
            <a:lstStyle/>
            <a:p>
              <a:endParaRPr lang="en-US"/>
            </a:p>
          </p:txBody>
        </p:sp>
        <p:sp>
          <p:nvSpPr>
            <p:cNvPr id="5290" name="Freeform 169"/>
            <p:cNvSpPr>
              <a:spLocks/>
            </p:cNvSpPr>
            <p:nvPr/>
          </p:nvSpPr>
          <p:spPr bwMode="auto">
            <a:xfrm>
              <a:off x="674533" y="3240613"/>
              <a:ext cx="2192708" cy="607295"/>
            </a:xfrm>
            <a:custGeom>
              <a:avLst/>
              <a:gdLst>
                <a:gd name="T0" fmla="*/ 2147483647 w 1231"/>
                <a:gd name="T1" fmla="*/ 2147483647 h 115"/>
                <a:gd name="T2" fmla="*/ 2147483647 w 1231"/>
                <a:gd name="T3" fmla="*/ 2147483647 h 115"/>
                <a:gd name="T4" fmla="*/ 2147483647 w 1231"/>
                <a:gd name="T5" fmla="*/ 2147483647 h 115"/>
                <a:gd name="T6" fmla="*/ 2147483647 w 1231"/>
                <a:gd name="T7" fmla="*/ 2147483647 h 115"/>
                <a:gd name="T8" fmla="*/ 2147483647 w 1231"/>
                <a:gd name="T9" fmla="*/ 2147483647 h 115"/>
                <a:gd name="T10" fmla="*/ 2147483647 w 1231"/>
                <a:gd name="T11" fmla="*/ 2147483647 h 115"/>
                <a:gd name="T12" fmla="*/ 2147483647 w 1231"/>
                <a:gd name="T13" fmla="*/ 2147483647 h 115"/>
                <a:gd name="T14" fmla="*/ 2147483647 w 1231"/>
                <a:gd name="T15" fmla="*/ 2147483647 h 115"/>
                <a:gd name="T16" fmla="*/ 2147483647 w 1231"/>
                <a:gd name="T17" fmla="*/ 2147483647 h 115"/>
                <a:gd name="T18" fmla="*/ 2147483647 w 1231"/>
                <a:gd name="T19" fmla="*/ 2147483647 h 115"/>
                <a:gd name="T20" fmla="*/ 2147483647 w 1231"/>
                <a:gd name="T21" fmla="*/ 2147483647 h 115"/>
                <a:gd name="T22" fmla="*/ 2147483647 w 1231"/>
                <a:gd name="T23" fmla="*/ 2147483647 h 115"/>
                <a:gd name="T24" fmla="*/ 2147483647 w 1231"/>
                <a:gd name="T25" fmla="*/ 2147483647 h 115"/>
                <a:gd name="T26" fmla="*/ 2147483647 w 1231"/>
                <a:gd name="T27" fmla="*/ 2147483647 h 115"/>
                <a:gd name="T28" fmla="*/ 2147483647 w 1231"/>
                <a:gd name="T29" fmla="*/ 2147483647 h 115"/>
                <a:gd name="T30" fmla="*/ 2147483647 w 1231"/>
                <a:gd name="T31" fmla="*/ 2147483647 h 115"/>
                <a:gd name="T32" fmla="*/ 2147483647 w 1231"/>
                <a:gd name="T33" fmla="*/ 2147483647 h 115"/>
                <a:gd name="T34" fmla="*/ 2147483647 w 1231"/>
                <a:gd name="T35" fmla="*/ 2147483647 h 115"/>
                <a:gd name="T36" fmla="*/ 2147483647 w 1231"/>
                <a:gd name="T37" fmla="*/ 2147483647 h 115"/>
                <a:gd name="T38" fmla="*/ 2147483647 w 1231"/>
                <a:gd name="T39" fmla="*/ 2147483647 h 115"/>
                <a:gd name="T40" fmla="*/ 2147483647 w 1231"/>
                <a:gd name="T41" fmla="*/ 2147483647 h 115"/>
                <a:gd name="T42" fmla="*/ 2147483647 w 1231"/>
                <a:gd name="T43" fmla="*/ 2147483647 h 115"/>
                <a:gd name="T44" fmla="*/ 2147483647 w 1231"/>
                <a:gd name="T45" fmla="*/ 2147483647 h 115"/>
                <a:gd name="T46" fmla="*/ 2147483647 w 1231"/>
                <a:gd name="T47" fmla="*/ 2147483647 h 115"/>
                <a:gd name="T48" fmla="*/ 2147483647 w 1231"/>
                <a:gd name="T49" fmla="*/ 2147483647 h 115"/>
                <a:gd name="T50" fmla="*/ 2147483647 w 1231"/>
                <a:gd name="T51" fmla="*/ 2147483647 h 115"/>
                <a:gd name="T52" fmla="*/ 2147483647 w 1231"/>
                <a:gd name="T53" fmla="*/ 2147483647 h 115"/>
                <a:gd name="T54" fmla="*/ 2147483647 w 1231"/>
                <a:gd name="T55" fmla="*/ 0 h 115"/>
                <a:gd name="T56" fmla="*/ 2147483647 w 1231"/>
                <a:gd name="T57" fmla="*/ 2147483647 h 115"/>
                <a:gd name="T58" fmla="*/ 2147483647 w 1231"/>
                <a:gd name="T59" fmla="*/ 2147483647 h 115"/>
                <a:gd name="T60" fmla="*/ 2147483647 w 1231"/>
                <a:gd name="T61" fmla="*/ 2147483647 h 115"/>
                <a:gd name="T62" fmla="*/ 2147483647 w 1231"/>
                <a:gd name="T63" fmla="*/ 2147483647 h 115"/>
                <a:gd name="T64" fmla="*/ 2147483647 w 1231"/>
                <a:gd name="T65" fmla="*/ 2147483647 h 115"/>
                <a:gd name="T66" fmla="*/ 2147483647 w 1231"/>
                <a:gd name="T67" fmla="*/ 2147483647 h 115"/>
                <a:gd name="T68" fmla="*/ 2147483647 w 1231"/>
                <a:gd name="T69" fmla="*/ 2147483647 h 115"/>
                <a:gd name="T70" fmla="*/ 2147483647 w 1231"/>
                <a:gd name="T71" fmla="*/ 2147483647 h 115"/>
                <a:gd name="T72" fmla="*/ 2147483647 w 1231"/>
                <a:gd name="T73" fmla="*/ 2147483647 h 115"/>
                <a:gd name="T74" fmla="*/ 2147483647 w 1231"/>
                <a:gd name="T75" fmla="*/ 2147483647 h 115"/>
                <a:gd name="T76" fmla="*/ 2147483647 w 1231"/>
                <a:gd name="T77" fmla="*/ 2147483647 h 115"/>
                <a:gd name="T78" fmla="*/ 2147483647 w 1231"/>
                <a:gd name="T79" fmla="*/ 2147483647 h 115"/>
                <a:gd name="T80" fmla="*/ 2147483647 w 1231"/>
                <a:gd name="T81" fmla="*/ 2147483647 h 115"/>
                <a:gd name="T82" fmla="*/ 2147483647 w 1231"/>
                <a:gd name="T83" fmla="*/ 2147483647 h 115"/>
                <a:gd name="T84" fmla="*/ 2147483647 w 1231"/>
                <a:gd name="T85" fmla="*/ 2147483647 h 115"/>
                <a:gd name="T86" fmla="*/ 2147483647 w 1231"/>
                <a:gd name="T87" fmla="*/ 2147483647 h 115"/>
                <a:gd name="T88" fmla="*/ 2147483647 w 1231"/>
                <a:gd name="T89" fmla="*/ 2147483647 h 115"/>
                <a:gd name="T90" fmla="*/ 2147483647 w 1231"/>
                <a:gd name="T91" fmla="*/ 2147483647 h 115"/>
                <a:gd name="T92" fmla="*/ 2147483647 w 1231"/>
                <a:gd name="T93" fmla="*/ 2147483647 h 115"/>
                <a:gd name="T94" fmla="*/ 2147483647 w 1231"/>
                <a:gd name="T95" fmla="*/ 2147483647 h 115"/>
                <a:gd name="T96" fmla="*/ 2147483647 w 1231"/>
                <a:gd name="T97" fmla="*/ 2147483647 h 115"/>
                <a:gd name="T98" fmla="*/ 2147483647 w 1231"/>
                <a:gd name="T99" fmla="*/ 2147483647 h 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1" h="115">
                  <a:moveTo>
                    <a:pt x="0" y="115"/>
                  </a:moveTo>
                  <a:lnTo>
                    <a:pt x="12" y="115"/>
                  </a:lnTo>
                  <a:lnTo>
                    <a:pt x="25" y="115"/>
                  </a:lnTo>
                  <a:lnTo>
                    <a:pt x="37" y="114"/>
                  </a:lnTo>
                  <a:lnTo>
                    <a:pt x="50" y="114"/>
                  </a:lnTo>
                  <a:lnTo>
                    <a:pt x="62" y="113"/>
                  </a:lnTo>
                  <a:lnTo>
                    <a:pt x="75" y="113"/>
                  </a:lnTo>
                  <a:lnTo>
                    <a:pt x="87" y="112"/>
                  </a:lnTo>
                  <a:lnTo>
                    <a:pt x="100" y="111"/>
                  </a:lnTo>
                  <a:lnTo>
                    <a:pt x="112" y="111"/>
                  </a:lnTo>
                  <a:lnTo>
                    <a:pt x="124" y="110"/>
                  </a:lnTo>
                  <a:lnTo>
                    <a:pt x="137" y="110"/>
                  </a:lnTo>
                  <a:lnTo>
                    <a:pt x="149" y="109"/>
                  </a:lnTo>
                  <a:lnTo>
                    <a:pt x="162" y="108"/>
                  </a:lnTo>
                  <a:lnTo>
                    <a:pt x="174" y="107"/>
                  </a:lnTo>
                  <a:lnTo>
                    <a:pt x="187" y="106"/>
                  </a:lnTo>
                  <a:lnTo>
                    <a:pt x="199" y="105"/>
                  </a:lnTo>
                  <a:lnTo>
                    <a:pt x="211" y="104"/>
                  </a:lnTo>
                  <a:lnTo>
                    <a:pt x="224" y="102"/>
                  </a:lnTo>
                  <a:lnTo>
                    <a:pt x="236" y="101"/>
                  </a:lnTo>
                  <a:lnTo>
                    <a:pt x="249" y="100"/>
                  </a:lnTo>
                  <a:lnTo>
                    <a:pt x="261" y="99"/>
                  </a:lnTo>
                  <a:lnTo>
                    <a:pt x="274" y="97"/>
                  </a:lnTo>
                  <a:lnTo>
                    <a:pt x="286" y="95"/>
                  </a:lnTo>
                  <a:lnTo>
                    <a:pt x="299" y="93"/>
                  </a:lnTo>
                  <a:lnTo>
                    <a:pt x="311" y="91"/>
                  </a:lnTo>
                  <a:lnTo>
                    <a:pt x="323" y="89"/>
                  </a:lnTo>
                  <a:lnTo>
                    <a:pt x="336" y="87"/>
                  </a:lnTo>
                  <a:lnTo>
                    <a:pt x="348" y="85"/>
                  </a:lnTo>
                  <a:lnTo>
                    <a:pt x="361" y="82"/>
                  </a:lnTo>
                  <a:lnTo>
                    <a:pt x="373" y="79"/>
                  </a:lnTo>
                  <a:lnTo>
                    <a:pt x="386" y="76"/>
                  </a:lnTo>
                  <a:lnTo>
                    <a:pt x="398" y="73"/>
                  </a:lnTo>
                  <a:lnTo>
                    <a:pt x="410" y="69"/>
                  </a:lnTo>
                  <a:lnTo>
                    <a:pt x="423" y="65"/>
                  </a:lnTo>
                  <a:lnTo>
                    <a:pt x="435" y="61"/>
                  </a:lnTo>
                  <a:lnTo>
                    <a:pt x="448" y="56"/>
                  </a:lnTo>
                  <a:lnTo>
                    <a:pt x="460" y="52"/>
                  </a:lnTo>
                  <a:lnTo>
                    <a:pt x="473" y="48"/>
                  </a:lnTo>
                  <a:lnTo>
                    <a:pt x="485" y="44"/>
                  </a:lnTo>
                  <a:lnTo>
                    <a:pt x="498" y="40"/>
                  </a:lnTo>
                  <a:lnTo>
                    <a:pt x="510" y="36"/>
                  </a:lnTo>
                  <a:lnTo>
                    <a:pt x="522" y="32"/>
                  </a:lnTo>
                  <a:lnTo>
                    <a:pt x="535" y="29"/>
                  </a:lnTo>
                  <a:lnTo>
                    <a:pt x="547" y="26"/>
                  </a:lnTo>
                  <a:lnTo>
                    <a:pt x="560" y="22"/>
                  </a:lnTo>
                  <a:lnTo>
                    <a:pt x="572" y="19"/>
                  </a:lnTo>
                  <a:lnTo>
                    <a:pt x="585" y="16"/>
                  </a:lnTo>
                  <a:lnTo>
                    <a:pt x="597" y="13"/>
                  </a:lnTo>
                  <a:lnTo>
                    <a:pt x="609" y="10"/>
                  </a:lnTo>
                  <a:lnTo>
                    <a:pt x="622" y="8"/>
                  </a:lnTo>
                  <a:lnTo>
                    <a:pt x="634" y="6"/>
                  </a:lnTo>
                  <a:lnTo>
                    <a:pt x="647" y="4"/>
                  </a:lnTo>
                  <a:lnTo>
                    <a:pt x="659" y="2"/>
                  </a:lnTo>
                  <a:lnTo>
                    <a:pt x="672" y="1"/>
                  </a:lnTo>
                  <a:lnTo>
                    <a:pt x="684" y="0"/>
                  </a:lnTo>
                  <a:lnTo>
                    <a:pt x="697" y="0"/>
                  </a:lnTo>
                  <a:lnTo>
                    <a:pt x="709" y="1"/>
                  </a:lnTo>
                  <a:lnTo>
                    <a:pt x="721" y="2"/>
                  </a:lnTo>
                  <a:lnTo>
                    <a:pt x="734" y="4"/>
                  </a:lnTo>
                  <a:lnTo>
                    <a:pt x="746" y="6"/>
                  </a:lnTo>
                  <a:lnTo>
                    <a:pt x="759" y="9"/>
                  </a:lnTo>
                  <a:lnTo>
                    <a:pt x="771" y="13"/>
                  </a:lnTo>
                  <a:lnTo>
                    <a:pt x="784" y="16"/>
                  </a:lnTo>
                  <a:lnTo>
                    <a:pt x="796" y="20"/>
                  </a:lnTo>
                  <a:lnTo>
                    <a:pt x="808" y="24"/>
                  </a:lnTo>
                  <a:lnTo>
                    <a:pt x="821" y="28"/>
                  </a:lnTo>
                  <a:lnTo>
                    <a:pt x="833" y="32"/>
                  </a:lnTo>
                  <a:lnTo>
                    <a:pt x="846" y="35"/>
                  </a:lnTo>
                  <a:lnTo>
                    <a:pt x="858" y="39"/>
                  </a:lnTo>
                  <a:lnTo>
                    <a:pt x="871" y="44"/>
                  </a:lnTo>
                  <a:lnTo>
                    <a:pt x="883" y="48"/>
                  </a:lnTo>
                  <a:lnTo>
                    <a:pt x="896" y="53"/>
                  </a:lnTo>
                  <a:lnTo>
                    <a:pt x="908" y="58"/>
                  </a:lnTo>
                  <a:lnTo>
                    <a:pt x="920" y="62"/>
                  </a:lnTo>
                  <a:lnTo>
                    <a:pt x="933" y="67"/>
                  </a:lnTo>
                  <a:lnTo>
                    <a:pt x="945" y="71"/>
                  </a:lnTo>
                  <a:lnTo>
                    <a:pt x="958" y="75"/>
                  </a:lnTo>
                  <a:lnTo>
                    <a:pt x="970" y="79"/>
                  </a:lnTo>
                  <a:lnTo>
                    <a:pt x="983" y="83"/>
                  </a:lnTo>
                  <a:lnTo>
                    <a:pt x="995" y="87"/>
                  </a:lnTo>
                  <a:lnTo>
                    <a:pt x="1007" y="90"/>
                  </a:lnTo>
                  <a:lnTo>
                    <a:pt x="1020" y="94"/>
                  </a:lnTo>
                  <a:lnTo>
                    <a:pt x="1032" y="96"/>
                  </a:lnTo>
                  <a:lnTo>
                    <a:pt x="1045" y="98"/>
                  </a:lnTo>
                  <a:lnTo>
                    <a:pt x="1057" y="100"/>
                  </a:lnTo>
                  <a:lnTo>
                    <a:pt x="1070" y="102"/>
                  </a:lnTo>
                  <a:lnTo>
                    <a:pt x="1082" y="103"/>
                  </a:lnTo>
                  <a:lnTo>
                    <a:pt x="1095" y="105"/>
                  </a:lnTo>
                  <a:lnTo>
                    <a:pt x="1107" y="106"/>
                  </a:lnTo>
                  <a:lnTo>
                    <a:pt x="1119" y="107"/>
                  </a:lnTo>
                  <a:lnTo>
                    <a:pt x="1132" y="108"/>
                  </a:lnTo>
                  <a:lnTo>
                    <a:pt x="1144" y="109"/>
                  </a:lnTo>
                  <a:lnTo>
                    <a:pt x="1157" y="110"/>
                  </a:lnTo>
                  <a:lnTo>
                    <a:pt x="1169" y="111"/>
                  </a:lnTo>
                  <a:lnTo>
                    <a:pt x="1182" y="112"/>
                  </a:lnTo>
                  <a:lnTo>
                    <a:pt x="1194" y="113"/>
                  </a:lnTo>
                  <a:lnTo>
                    <a:pt x="1206" y="113"/>
                  </a:lnTo>
                  <a:lnTo>
                    <a:pt x="1219" y="114"/>
                  </a:lnTo>
                  <a:lnTo>
                    <a:pt x="1231" y="115"/>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1" name="Line 170"/>
            <p:cNvSpPr>
              <a:spLocks noChangeShapeType="1"/>
            </p:cNvSpPr>
            <p:nvPr/>
          </p:nvSpPr>
          <p:spPr bwMode="auto">
            <a:xfrm>
              <a:off x="674533" y="384790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92" name="Line 171"/>
            <p:cNvSpPr>
              <a:spLocks noChangeShapeType="1"/>
            </p:cNvSpPr>
            <p:nvPr/>
          </p:nvSpPr>
          <p:spPr bwMode="auto">
            <a:xfrm>
              <a:off x="695875" y="384790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93" name="Line 172"/>
            <p:cNvSpPr>
              <a:spLocks noChangeShapeType="1"/>
            </p:cNvSpPr>
            <p:nvPr/>
          </p:nvSpPr>
          <p:spPr bwMode="auto">
            <a:xfrm>
              <a:off x="719073" y="384790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94" name="Line 173"/>
            <p:cNvSpPr>
              <a:spLocks noChangeShapeType="1"/>
            </p:cNvSpPr>
            <p:nvPr/>
          </p:nvSpPr>
          <p:spPr bwMode="auto">
            <a:xfrm>
              <a:off x="740416" y="3845148"/>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95" name="Line 174"/>
            <p:cNvSpPr>
              <a:spLocks noChangeShapeType="1"/>
            </p:cNvSpPr>
            <p:nvPr/>
          </p:nvSpPr>
          <p:spPr bwMode="auto">
            <a:xfrm>
              <a:off x="763614" y="3845148"/>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96" name="Line 175"/>
            <p:cNvSpPr>
              <a:spLocks noChangeShapeType="1"/>
            </p:cNvSpPr>
            <p:nvPr/>
          </p:nvSpPr>
          <p:spPr bwMode="auto">
            <a:xfrm>
              <a:off x="784957" y="383962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97" name="Line 176"/>
            <p:cNvSpPr>
              <a:spLocks noChangeShapeType="1"/>
            </p:cNvSpPr>
            <p:nvPr/>
          </p:nvSpPr>
          <p:spPr bwMode="auto">
            <a:xfrm>
              <a:off x="808155" y="383962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98" name="Line 177"/>
            <p:cNvSpPr>
              <a:spLocks noChangeShapeType="1"/>
            </p:cNvSpPr>
            <p:nvPr/>
          </p:nvSpPr>
          <p:spPr bwMode="auto">
            <a:xfrm>
              <a:off x="829498" y="38341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99" name="Line 178"/>
            <p:cNvSpPr>
              <a:spLocks noChangeShapeType="1"/>
            </p:cNvSpPr>
            <p:nvPr/>
          </p:nvSpPr>
          <p:spPr bwMode="auto">
            <a:xfrm>
              <a:off x="852696" y="382858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00" name="Line 179"/>
            <p:cNvSpPr>
              <a:spLocks noChangeShapeType="1"/>
            </p:cNvSpPr>
            <p:nvPr/>
          </p:nvSpPr>
          <p:spPr bwMode="auto">
            <a:xfrm>
              <a:off x="874038" y="382858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01" name="Line 180"/>
            <p:cNvSpPr>
              <a:spLocks noChangeShapeType="1"/>
            </p:cNvSpPr>
            <p:nvPr/>
          </p:nvSpPr>
          <p:spPr bwMode="auto">
            <a:xfrm>
              <a:off x="895381" y="382306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02" name="Line 181"/>
            <p:cNvSpPr>
              <a:spLocks noChangeShapeType="1"/>
            </p:cNvSpPr>
            <p:nvPr/>
          </p:nvSpPr>
          <p:spPr bwMode="auto">
            <a:xfrm>
              <a:off x="918579" y="382306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03" name="Line 182"/>
            <p:cNvSpPr>
              <a:spLocks noChangeShapeType="1"/>
            </p:cNvSpPr>
            <p:nvPr/>
          </p:nvSpPr>
          <p:spPr bwMode="auto">
            <a:xfrm>
              <a:off x="939922" y="381754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04" name="Line 183"/>
            <p:cNvSpPr>
              <a:spLocks noChangeShapeType="1"/>
            </p:cNvSpPr>
            <p:nvPr/>
          </p:nvSpPr>
          <p:spPr bwMode="auto">
            <a:xfrm>
              <a:off x="963120" y="381202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05" name="Line 184"/>
            <p:cNvSpPr>
              <a:spLocks noChangeShapeType="1"/>
            </p:cNvSpPr>
            <p:nvPr/>
          </p:nvSpPr>
          <p:spPr bwMode="auto">
            <a:xfrm>
              <a:off x="984463" y="380650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06" name="Line 185"/>
            <p:cNvSpPr>
              <a:spLocks noChangeShapeType="1"/>
            </p:cNvSpPr>
            <p:nvPr/>
          </p:nvSpPr>
          <p:spPr bwMode="auto">
            <a:xfrm>
              <a:off x="1007661" y="380098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07" name="Line 186"/>
            <p:cNvSpPr>
              <a:spLocks noChangeShapeType="1"/>
            </p:cNvSpPr>
            <p:nvPr/>
          </p:nvSpPr>
          <p:spPr bwMode="auto">
            <a:xfrm>
              <a:off x="1029003" y="379546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08" name="Line 187"/>
            <p:cNvSpPr>
              <a:spLocks noChangeShapeType="1"/>
            </p:cNvSpPr>
            <p:nvPr/>
          </p:nvSpPr>
          <p:spPr bwMode="auto">
            <a:xfrm>
              <a:off x="1050346" y="378993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09" name="Line 188"/>
            <p:cNvSpPr>
              <a:spLocks noChangeShapeType="1"/>
            </p:cNvSpPr>
            <p:nvPr/>
          </p:nvSpPr>
          <p:spPr bwMode="auto">
            <a:xfrm>
              <a:off x="1073544" y="377889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10" name="Line 189"/>
            <p:cNvSpPr>
              <a:spLocks noChangeShapeType="1"/>
            </p:cNvSpPr>
            <p:nvPr/>
          </p:nvSpPr>
          <p:spPr bwMode="auto">
            <a:xfrm>
              <a:off x="1094887" y="3776137"/>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11" name="Line 190"/>
            <p:cNvSpPr>
              <a:spLocks noChangeShapeType="1"/>
            </p:cNvSpPr>
            <p:nvPr/>
          </p:nvSpPr>
          <p:spPr bwMode="auto">
            <a:xfrm>
              <a:off x="1118085" y="377061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12" name="Line 191"/>
            <p:cNvSpPr>
              <a:spLocks noChangeShapeType="1"/>
            </p:cNvSpPr>
            <p:nvPr/>
          </p:nvSpPr>
          <p:spPr bwMode="auto">
            <a:xfrm>
              <a:off x="1139427" y="376509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13" name="Line 192"/>
            <p:cNvSpPr>
              <a:spLocks noChangeShapeType="1"/>
            </p:cNvSpPr>
            <p:nvPr/>
          </p:nvSpPr>
          <p:spPr bwMode="auto">
            <a:xfrm>
              <a:off x="1162626" y="375405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14" name="Line 193"/>
            <p:cNvSpPr>
              <a:spLocks noChangeShapeType="1"/>
            </p:cNvSpPr>
            <p:nvPr/>
          </p:nvSpPr>
          <p:spPr bwMode="auto">
            <a:xfrm>
              <a:off x="1183968" y="374301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15" name="Line 194"/>
            <p:cNvSpPr>
              <a:spLocks noChangeShapeType="1"/>
            </p:cNvSpPr>
            <p:nvPr/>
          </p:nvSpPr>
          <p:spPr bwMode="auto">
            <a:xfrm>
              <a:off x="1207167" y="373197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16" name="Line 195"/>
            <p:cNvSpPr>
              <a:spLocks noChangeShapeType="1"/>
            </p:cNvSpPr>
            <p:nvPr/>
          </p:nvSpPr>
          <p:spPr bwMode="auto">
            <a:xfrm>
              <a:off x="1228509" y="372092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17" name="Line 196"/>
            <p:cNvSpPr>
              <a:spLocks noChangeShapeType="1"/>
            </p:cNvSpPr>
            <p:nvPr/>
          </p:nvSpPr>
          <p:spPr bwMode="auto">
            <a:xfrm>
              <a:off x="1249852" y="3712647"/>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18" name="Line 197"/>
            <p:cNvSpPr>
              <a:spLocks noChangeShapeType="1"/>
            </p:cNvSpPr>
            <p:nvPr/>
          </p:nvSpPr>
          <p:spPr bwMode="auto">
            <a:xfrm>
              <a:off x="1273050" y="370160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19" name="Line 198"/>
            <p:cNvSpPr>
              <a:spLocks noChangeShapeType="1"/>
            </p:cNvSpPr>
            <p:nvPr/>
          </p:nvSpPr>
          <p:spPr bwMode="auto">
            <a:xfrm>
              <a:off x="1294392" y="369056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0" name="Line 199"/>
            <p:cNvSpPr>
              <a:spLocks noChangeShapeType="1"/>
            </p:cNvSpPr>
            <p:nvPr/>
          </p:nvSpPr>
          <p:spPr bwMode="auto">
            <a:xfrm>
              <a:off x="1317591" y="367400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1" name="Line 200"/>
            <p:cNvSpPr>
              <a:spLocks noChangeShapeType="1"/>
            </p:cNvSpPr>
            <p:nvPr/>
          </p:nvSpPr>
          <p:spPr bwMode="auto">
            <a:xfrm>
              <a:off x="1338933" y="365743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2" name="Line 201"/>
            <p:cNvSpPr>
              <a:spLocks noChangeShapeType="1"/>
            </p:cNvSpPr>
            <p:nvPr/>
          </p:nvSpPr>
          <p:spPr bwMode="auto">
            <a:xfrm>
              <a:off x="1362132" y="3643636"/>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3" name="Line 202"/>
            <p:cNvSpPr>
              <a:spLocks noChangeShapeType="1"/>
            </p:cNvSpPr>
            <p:nvPr/>
          </p:nvSpPr>
          <p:spPr bwMode="auto">
            <a:xfrm>
              <a:off x="1383474" y="362707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4" name="Line 203"/>
            <p:cNvSpPr>
              <a:spLocks noChangeShapeType="1"/>
            </p:cNvSpPr>
            <p:nvPr/>
          </p:nvSpPr>
          <p:spPr bwMode="auto">
            <a:xfrm>
              <a:off x="1404817" y="360499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 name="Line 204"/>
            <p:cNvSpPr>
              <a:spLocks noChangeShapeType="1"/>
            </p:cNvSpPr>
            <p:nvPr/>
          </p:nvSpPr>
          <p:spPr bwMode="auto">
            <a:xfrm>
              <a:off x="1428015" y="358290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 name="Line 205"/>
            <p:cNvSpPr>
              <a:spLocks noChangeShapeType="1"/>
            </p:cNvSpPr>
            <p:nvPr/>
          </p:nvSpPr>
          <p:spPr bwMode="auto">
            <a:xfrm>
              <a:off x="1449357" y="356358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 name="Line 419"/>
            <p:cNvSpPr>
              <a:spLocks noChangeShapeType="1"/>
            </p:cNvSpPr>
            <p:nvPr/>
          </p:nvSpPr>
          <p:spPr bwMode="auto">
            <a:xfrm>
              <a:off x="538860" y="5564444"/>
              <a:ext cx="262383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8" name="Line 207"/>
            <p:cNvSpPr>
              <a:spLocks noChangeShapeType="1"/>
            </p:cNvSpPr>
            <p:nvPr/>
          </p:nvSpPr>
          <p:spPr bwMode="auto">
            <a:xfrm>
              <a:off x="1472234" y="353564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9" name="Line 208"/>
            <p:cNvSpPr>
              <a:spLocks noChangeShapeType="1"/>
            </p:cNvSpPr>
            <p:nvPr/>
          </p:nvSpPr>
          <p:spPr bwMode="auto">
            <a:xfrm>
              <a:off x="1493574" y="3516325"/>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0" name="Line 209"/>
            <p:cNvSpPr>
              <a:spLocks noChangeShapeType="1"/>
            </p:cNvSpPr>
            <p:nvPr/>
          </p:nvSpPr>
          <p:spPr bwMode="auto">
            <a:xfrm>
              <a:off x="1516769" y="349424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1" name="Line 210"/>
            <p:cNvSpPr>
              <a:spLocks noChangeShapeType="1"/>
            </p:cNvSpPr>
            <p:nvPr/>
          </p:nvSpPr>
          <p:spPr bwMode="auto">
            <a:xfrm>
              <a:off x="1538108" y="347216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2" name="Line 211"/>
            <p:cNvSpPr>
              <a:spLocks noChangeShapeType="1"/>
            </p:cNvSpPr>
            <p:nvPr/>
          </p:nvSpPr>
          <p:spPr bwMode="auto">
            <a:xfrm>
              <a:off x="1561303" y="345007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3" name="Line 212"/>
            <p:cNvSpPr>
              <a:spLocks noChangeShapeType="1"/>
            </p:cNvSpPr>
            <p:nvPr/>
          </p:nvSpPr>
          <p:spPr bwMode="auto">
            <a:xfrm>
              <a:off x="1582643" y="343075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4" name="Line 213"/>
            <p:cNvSpPr>
              <a:spLocks noChangeShapeType="1"/>
            </p:cNvSpPr>
            <p:nvPr/>
          </p:nvSpPr>
          <p:spPr bwMode="auto">
            <a:xfrm>
              <a:off x="1603983" y="340867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5" name="Line 214"/>
            <p:cNvSpPr>
              <a:spLocks noChangeShapeType="1"/>
            </p:cNvSpPr>
            <p:nvPr/>
          </p:nvSpPr>
          <p:spPr bwMode="auto">
            <a:xfrm>
              <a:off x="1627178" y="339211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6" name="Line 215"/>
            <p:cNvSpPr>
              <a:spLocks noChangeShapeType="1"/>
            </p:cNvSpPr>
            <p:nvPr/>
          </p:nvSpPr>
          <p:spPr bwMode="auto">
            <a:xfrm>
              <a:off x="1648517" y="337831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7" name="Line 216"/>
            <p:cNvSpPr>
              <a:spLocks noChangeShapeType="1"/>
            </p:cNvSpPr>
            <p:nvPr/>
          </p:nvSpPr>
          <p:spPr bwMode="auto">
            <a:xfrm>
              <a:off x="1671713" y="335622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8" name="Line 217"/>
            <p:cNvSpPr>
              <a:spLocks noChangeShapeType="1"/>
            </p:cNvSpPr>
            <p:nvPr/>
          </p:nvSpPr>
          <p:spPr bwMode="auto">
            <a:xfrm>
              <a:off x="1693052" y="333966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9" name="Line 218"/>
            <p:cNvSpPr>
              <a:spLocks noChangeShapeType="1"/>
            </p:cNvSpPr>
            <p:nvPr/>
          </p:nvSpPr>
          <p:spPr bwMode="auto">
            <a:xfrm>
              <a:off x="1716247" y="33231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40" name="Line 219"/>
            <p:cNvSpPr>
              <a:spLocks noChangeShapeType="1"/>
            </p:cNvSpPr>
            <p:nvPr/>
          </p:nvSpPr>
          <p:spPr bwMode="auto">
            <a:xfrm>
              <a:off x="1737586" y="330930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41" name="Line 220"/>
            <p:cNvSpPr>
              <a:spLocks noChangeShapeType="1"/>
            </p:cNvSpPr>
            <p:nvPr/>
          </p:nvSpPr>
          <p:spPr bwMode="auto">
            <a:xfrm>
              <a:off x="1758926" y="329274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42" name="Line 221"/>
            <p:cNvSpPr>
              <a:spLocks noChangeShapeType="1"/>
            </p:cNvSpPr>
            <p:nvPr/>
          </p:nvSpPr>
          <p:spPr bwMode="auto">
            <a:xfrm>
              <a:off x="1782121" y="328170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43" name="Line 222"/>
            <p:cNvSpPr>
              <a:spLocks noChangeShapeType="1"/>
            </p:cNvSpPr>
            <p:nvPr/>
          </p:nvSpPr>
          <p:spPr bwMode="auto">
            <a:xfrm>
              <a:off x="1803461" y="327066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44" name="Line 223"/>
            <p:cNvSpPr>
              <a:spLocks noChangeShapeType="1"/>
            </p:cNvSpPr>
            <p:nvPr/>
          </p:nvSpPr>
          <p:spPr bwMode="auto">
            <a:xfrm>
              <a:off x="1826656" y="325962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45" name="Line 224"/>
            <p:cNvSpPr>
              <a:spLocks noChangeShapeType="1"/>
            </p:cNvSpPr>
            <p:nvPr/>
          </p:nvSpPr>
          <p:spPr bwMode="auto">
            <a:xfrm>
              <a:off x="1847996" y="325134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46" name="Line 225"/>
            <p:cNvSpPr>
              <a:spLocks noChangeShapeType="1"/>
            </p:cNvSpPr>
            <p:nvPr/>
          </p:nvSpPr>
          <p:spPr bwMode="auto">
            <a:xfrm>
              <a:off x="1871191" y="324581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47" name="Line 226"/>
            <p:cNvSpPr>
              <a:spLocks noChangeShapeType="1"/>
            </p:cNvSpPr>
            <p:nvPr/>
          </p:nvSpPr>
          <p:spPr bwMode="auto">
            <a:xfrm>
              <a:off x="1892530" y="324029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48" name="Line 227"/>
            <p:cNvSpPr>
              <a:spLocks noChangeShapeType="1"/>
            </p:cNvSpPr>
            <p:nvPr/>
          </p:nvSpPr>
          <p:spPr bwMode="auto">
            <a:xfrm>
              <a:off x="1915725" y="324029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49" name="Line 228"/>
            <p:cNvSpPr>
              <a:spLocks noChangeShapeType="1"/>
            </p:cNvSpPr>
            <p:nvPr/>
          </p:nvSpPr>
          <p:spPr bwMode="auto">
            <a:xfrm>
              <a:off x="1937065" y="324581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0" name="Line 229"/>
            <p:cNvSpPr>
              <a:spLocks noChangeShapeType="1"/>
            </p:cNvSpPr>
            <p:nvPr/>
          </p:nvSpPr>
          <p:spPr bwMode="auto">
            <a:xfrm>
              <a:off x="1958404" y="325134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1" name="Line 230"/>
            <p:cNvSpPr>
              <a:spLocks noChangeShapeType="1"/>
            </p:cNvSpPr>
            <p:nvPr/>
          </p:nvSpPr>
          <p:spPr bwMode="auto">
            <a:xfrm>
              <a:off x="1981599" y="325962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2" name="Line 231"/>
            <p:cNvSpPr>
              <a:spLocks noChangeShapeType="1"/>
            </p:cNvSpPr>
            <p:nvPr/>
          </p:nvSpPr>
          <p:spPr bwMode="auto">
            <a:xfrm>
              <a:off x="2002939" y="327066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3" name="Line 232"/>
            <p:cNvSpPr>
              <a:spLocks noChangeShapeType="1"/>
            </p:cNvSpPr>
            <p:nvPr/>
          </p:nvSpPr>
          <p:spPr bwMode="auto">
            <a:xfrm>
              <a:off x="2026135" y="328722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4" name="Line 233"/>
            <p:cNvSpPr>
              <a:spLocks noChangeShapeType="1"/>
            </p:cNvSpPr>
            <p:nvPr/>
          </p:nvSpPr>
          <p:spPr bwMode="auto">
            <a:xfrm>
              <a:off x="2047474" y="330930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5" name="Line 234"/>
            <p:cNvSpPr>
              <a:spLocks noChangeShapeType="1"/>
            </p:cNvSpPr>
            <p:nvPr/>
          </p:nvSpPr>
          <p:spPr bwMode="auto">
            <a:xfrm>
              <a:off x="2070669" y="33231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6" name="Line 235"/>
            <p:cNvSpPr>
              <a:spLocks noChangeShapeType="1"/>
            </p:cNvSpPr>
            <p:nvPr/>
          </p:nvSpPr>
          <p:spPr bwMode="auto">
            <a:xfrm>
              <a:off x="2092009" y="334518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7" name="Line 236"/>
            <p:cNvSpPr>
              <a:spLocks noChangeShapeType="1"/>
            </p:cNvSpPr>
            <p:nvPr/>
          </p:nvSpPr>
          <p:spPr bwMode="auto">
            <a:xfrm>
              <a:off x="2113348" y="336727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8" name="Line 237"/>
            <p:cNvSpPr>
              <a:spLocks noChangeShapeType="1"/>
            </p:cNvSpPr>
            <p:nvPr/>
          </p:nvSpPr>
          <p:spPr bwMode="auto">
            <a:xfrm>
              <a:off x="2136543" y="338659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9" name="Line 238"/>
            <p:cNvSpPr>
              <a:spLocks noChangeShapeType="1"/>
            </p:cNvSpPr>
            <p:nvPr/>
          </p:nvSpPr>
          <p:spPr bwMode="auto">
            <a:xfrm>
              <a:off x="2157883" y="340867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60" name="Line 239"/>
            <p:cNvSpPr>
              <a:spLocks noChangeShapeType="1"/>
            </p:cNvSpPr>
            <p:nvPr/>
          </p:nvSpPr>
          <p:spPr bwMode="auto">
            <a:xfrm>
              <a:off x="2181078" y="342523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61" name="Line 240"/>
            <p:cNvSpPr>
              <a:spLocks noChangeShapeType="1"/>
            </p:cNvSpPr>
            <p:nvPr/>
          </p:nvSpPr>
          <p:spPr bwMode="auto">
            <a:xfrm>
              <a:off x="2202418" y="3447319"/>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62" name="Line 241"/>
            <p:cNvSpPr>
              <a:spLocks noChangeShapeType="1"/>
            </p:cNvSpPr>
            <p:nvPr/>
          </p:nvSpPr>
          <p:spPr bwMode="auto">
            <a:xfrm>
              <a:off x="2225613" y="347216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63" name="Line 242"/>
            <p:cNvSpPr>
              <a:spLocks noChangeShapeType="1"/>
            </p:cNvSpPr>
            <p:nvPr/>
          </p:nvSpPr>
          <p:spPr bwMode="auto">
            <a:xfrm>
              <a:off x="2246952" y="349424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64" name="Line 243"/>
            <p:cNvSpPr>
              <a:spLocks noChangeShapeType="1"/>
            </p:cNvSpPr>
            <p:nvPr/>
          </p:nvSpPr>
          <p:spPr bwMode="auto">
            <a:xfrm>
              <a:off x="2270148" y="351908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65" name="Line 244"/>
            <p:cNvSpPr>
              <a:spLocks noChangeShapeType="1"/>
            </p:cNvSpPr>
            <p:nvPr/>
          </p:nvSpPr>
          <p:spPr bwMode="auto">
            <a:xfrm>
              <a:off x="2291487" y="354668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66" name="Line 245"/>
            <p:cNvSpPr>
              <a:spLocks noChangeShapeType="1"/>
            </p:cNvSpPr>
            <p:nvPr/>
          </p:nvSpPr>
          <p:spPr bwMode="auto">
            <a:xfrm>
              <a:off x="2312826" y="356877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67" name="Line 246"/>
            <p:cNvSpPr>
              <a:spLocks noChangeShapeType="1"/>
            </p:cNvSpPr>
            <p:nvPr/>
          </p:nvSpPr>
          <p:spPr bwMode="auto">
            <a:xfrm>
              <a:off x="2336021" y="359361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68" name="Line 247"/>
            <p:cNvSpPr>
              <a:spLocks noChangeShapeType="1"/>
            </p:cNvSpPr>
            <p:nvPr/>
          </p:nvSpPr>
          <p:spPr bwMode="auto">
            <a:xfrm>
              <a:off x="2357361" y="361569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69" name="Line 248"/>
            <p:cNvSpPr>
              <a:spLocks noChangeShapeType="1"/>
            </p:cNvSpPr>
            <p:nvPr/>
          </p:nvSpPr>
          <p:spPr bwMode="auto">
            <a:xfrm>
              <a:off x="2380557" y="363777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70" name="Line 249"/>
            <p:cNvSpPr>
              <a:spLocks noChangeShapeType="1"/>
            </p:cNvSpPr>
            <p:nvPr/>
          </p:nvSpPr>
          <p:spPr bwMode="auto">
            <a:xfrm>
              <a:off x="2401896" y="365709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71" name="Line 250"/>
            <p:cNvSpPr>
              <a:spLocks noChangeShapeType="1"/>
            </p:cNvSpPr>
            <p:nvPr/>
          </p:nvSpPr>
          <p:spPr bwMode="auto">
            <a:xfrm>
              <a:off x="2425091" y="367918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72" name="Line 251"/>
            <p:cNvSpPr>
              <a:spLocks noChangeShapeType="1"/>
            </p:cNvSpPr>
            <p:nvPr/>
          </p:nvSpPr>
          <p:spPr bwMode="auto">
            <a:xfrm>
              <a:off x="2446431" y="370126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73" name="Line 252"/>
            <p:cNvSpPr>
              <a:spLocks noChangeShapeType="1"/>
            </p:cNvSpPr>
            <p:nvPr/>
          </p:nvSpPr>
          <p:spPr bwMode="auto">
            <a:xfrm>
              <a:off x="2467770" y="371506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74" name="Line 253"/>
            <p:cNvSpPr>
              <a:spLocks noChangeShapeType="1"/>
            </p:cNvSpPr>
            <p:nvPr/>
          </p:nvSpPr>
          <p:spPr bwMode="auto">
            <a:xfrm>
              <a:off x="2490965" y="373714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75" name="Line 254"/>
            <p:cNvSpPr>
              <a:spLocks noChangeShapeType="1"/>
            </p:cNvSpPr>
            <p:nvPr/>
          </p:nvSpPr>
          <p:spPr bwMode="auto">
            <a:xfrm>
              <a:off x="2512305" y="374818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76" name="Line 255"/>
            <p:cNvSpPr>
              <a:spLocks noChangeShapeType="1"/>
            </p:cNvSpPr>
            <p:nvPr/>
          </p:nvSpPr>
          <p:spPr bwMode="auto">
            <a:xfrm>
              <a:off x="2535500" y="375922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77" name="Line 256"/>
            <p:cNvSpPr>
              <a:spLocks noChangeShapeType="1"/>
            </p:cNvSpPr>
            <p:nvPr/>
          </p:nvSpPr>
          <p:spPr bwMode="auto">
            <a:xfrm>
              <a:off x="2556840" y="377027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78" name="Line 257"/>
            <p:cNvSpPr>
              <a:spLocks noChangeShapeType="1"/>
            </p:cNvSpPr>
            <p:nvPr/>
          </p:nvSpPr>
          <p:spPr bwMode="auto">
            <a:xfrm>
              <a:off x="2580035" y="377855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79" name="Line 258"/>
            <p:cNvSpPr>
              <a:spLocks noChangeShapeType="1"/>
            </p:cNvSpPr>
            <p:nvPr/>
          </p:nvSpPr>
          <p:spPr bwMode="auto">
            <a:xfrm>
              <a:off x="2601374" y="378407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80" name="Line 259"/>
            <p:cNvSpPr>
              <a:spLocks noChangeShapeType="1"/>
            </p:cNvSpPr>
            <p:nvPr/>
          </p:nvSpPr>
          <p:spPr bwMode="auto">
            <a:xfrm>
              <a:off x="2624570" y="379511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81" name="Line 260"/>
            <p:cNvSpPr>
              <a:spLocks noChangeShapeType="1"/>
            </p:cNvSpPr>
            <p:nvPr/>
          </p:nvSpPr>
          <p:spPr bwMode="auto">
            <a:xfrm>
              <a:off x="2645909" y="380063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82" name="Line 261"/>
            <p:cNvSpPr>
              <a:spLocks noChangeShapeType="1"/>
            </p:cNvSpPr>
            <p:nvPr/>
          </p:nvSpPr>
          <p:spPr bwMode="auto">
            <a:xfrm>
              <a:off x="2667248" y="380615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83" name="Line 262"/>
            <p:cNvSpPr>
              <a:spLocks noChangeShapeType="1"/>
            </p:cNvSpPr>
            <p:nvPr/>
          </p:nvSpPr>
          <p:spPr bwMode="auto">
            <a:xfrm>
              <a:off x="2690444" y="381167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84" name="Line 263"/>
            <p:cNvSpPr>
              <a:spLocks noChangeShapeType="1"/>
            </p:cNvSpPr>
            <p:nvPr/>
          </p:nvSpPr>
          <p:spPr bwMode="auto">
            <a:xfrm>
              <a:off x="2711784" y="381719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85" name="Line 264"/>
            <p:cNvSpPr>
              <a:spLocks noChangeShapeType="1"/>
            </p:cNvSpPr>
            <p:nvPr/>
          </p:nvSpPr>
          <p:spPr bwMode="auto">
            <a:xfrm>
              <a:off x="2734978" y="382271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86" name="Line 265"/>
            <p:cNvSpPr>
              <a:spLocks noChangeShapeType="1"/>
            </p:cNvSpPr>
            <p:nvPr/>
          </p:nvSpPr>
          <p:spPr bwMode="auto">
            <a:xfrm>
              <a:off x="2756318" y="382823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87" name="Line 266"/>
            <p:cNvSpPr>
              <a:spLocks noChangeShapeType="1"/>
            </p:cNvSpPr>
            <p:nvPr/>
          </p:nvSpPr>
          <p:spPr bwMode="auto">
            <a:xfrm>
              <a:off x="2779513" y="383375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88" name="Line 267"/>
            <p:cNvSpPr>
              <a:spLocks noChangeShapeType="1"/>
            </p:cNvSpPr>
            <p:nvPr/>
          </p:nvSpPr>
          <p:spPr bwMode="auto">
            <a:xfrm>
              <a:off x="2800853" y="383927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89" name="Line 268"/>
            <p:cNvSpPr>
              <a:spLocks noChangeShapeType="1"/>
            </p:cNvSpPr>
            <p:nvPr/>
          </p:nvSpPr>
          <p:spPr bwMode="auto">
            <a:xfrm>
              <a:off x="2822192" y="383927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90" name="Line 269"/>
            <p:cNvSpPr>
              <a:spLocks noChangeShapeType="1"/>
            </p:cNvSpPr>
            <p:nvPr/>
          </p:nvSpPr>
          <p:spPr bwMode="auto">
            <a:xfrm>
              <a:off x="2845387" y="3844797"/>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91" name="Line 270"/>
            <p:cNvSpPr>
              <a:spLocks noChangeShapeType="1"/>
            </p:cNvSpPr>
            <p:nvPr/>
          </p:nvSpPr>
          <p:spPr bwMode="auto">
            <a:xfrm>
              <a:off x="2866727" y="384755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92" name="Rectangle 271"/>
            <p:cNvSpPr>
              <a:spLocks noChangeArrowheads="1"/>
            </p:cNvSpPr>
            <p:nvPr/>
          </p:nvSpPr>
          <p:spPr bwMode="auto">
            <a:xfrm>
              <a:off x="706794" y="5385026"/>
              <a:ext cx="67730" cy="57966"/>
            </a:xfrm>
            <a:prstGeom prst="rect">
              <a:avLst/>
            </a:prstGeom>
            <a:solidFill>
              <a:srgbClr val="CAC27E"/>
            </a:solidFill>
            <a:ln w="6">
              <a:solidFill>
                <a:srgbClr val="D7D29E"/>
              </a:solidFill>
              <a:miter lim="800000"/>
              <a:headEnd/>
              <a:tailEnd/>
            </a:ln>
          </p:spPr>
          <p:txBody>
            <a:bodyPr/>
            <a:lstStyle/>
            <a:p>
              <a:endParaRPr lang="en-US"/>
            </a:p>
          </p:txBody>
        </p:sp>
        <p:sp>
          <p:nvSpPr>
            <p:cNvPr id="5393" name="Rectangle 272"/>
            <p:cNvSpPr>
              <a:spLocks noChangeArrowheads="1"/>
            </p:cNvSpPr>
            <p:nvPr/>
          </p:nvSpPr>
          <p:spPr bwMode="auto">
            <a:xfrm>
              <a:off x="774524" y="5396068"/>
              <a:ext cx="67730" cy="46924"/>
            </a:xfrm>
            <a:prstGeom prst="rect">
              <a:avLst/>
            </a:prstGeom>
            <a:solidFill>
              <a:srgbClr val="CAC27E"/>
            </a:solidFill>
            <a:ln w="6">
              <a:solidFill>
                <a:srgbClr val="D7D29E"/>
              </a:solidFill>
              <a:miter lim="800000"/>
              <a:headEnd/>
              <a:tailEnd/>
            </a:ln>
          </p:spPr>
          <p:txBody>
            <a:bodyPr/>
            <a:lstStyle/>
            <a:p>
              <a:endParaRPr lang="en-US"/>
            </a:p>
          </p:txBody>
        </p:sp>
        <p:sp>
          <p:nvSpPr>
            <p:cNvPr id="5394" name="Rectangle 273"/>
            <p:cNvSpPr>
              <a:spLocks noChangeArrowheads="1"/>
            </p:cNvSpPr>
            <p:nvPr/>
          </p:nvSpPr>
          <p:spPr bwMode="auto">
            <a:xfrm>
              <a:off x="842254" y="5385026"/>
              <a:ext cx="65874" cy="57966"/>
            </a:xfrm>
            <a:prstGeom prst="rect">
              <a:avLst/>
            </a:prstGeom>
            <a:solidFill>
              <a:srgbClr val="CAC27E"/>
            </a:solidFill>
            <a:ln w="6">
              <a:solidFill>
                <a:srgbClr val="D7D29E"/>
              </a:solidFill>
              <a:miter lim="800000"/>
              <a:headEnd/>
              <a:tailEnd/>
            </a:ln>
          </p:spPr>
          <p:txBody>
            <a:bodyPr/>
            <a:lstStyle/>
            <a:p>
              <a:endParaRPr lang="en-US"/>
            </a:p>
          </p:txBody>
        </p:sp>
        <p:sp>
          <p:nvSpPr>
            <p:cNvPr id="5395" name="Rectangle 274"/>
            <p:cNvSpPr>
              <a:spLocks noChangeArrowheads="1"/>
            </p:cNvSpPr>
            <p:nvPr/>
          </p:nvSpPr>
          <p:spPr bwMode="auto">
            <a:xfrm>
              <a:off x="908128" y="5396068"/>
              <a:ext cx="65874" cy="46924"/>
            </a:xfrm>
            <a:prstGeom prst="rect">
              <a:avLst/>
            </a:prstGeom>
            <a:solidFill>
              <a:srgbClr val="CAC27E"/>
            </a:solidFill>
            <a:ln w="6">
              <a:solidFill>
                <a:srgbClr val="D7D29E"/>
              </a:solidFill>
              <a:miter lim="800000"/>
              <a:headEnd/>
              <a:tailEnd/>
            </a:ln>
          </p:spPr>
          <p:txBody>
            <a:bodyPr/>
            <a:lstStyle/>
            <a:p>
              <a:endParaRPr lang="en-US"/>
            </a:p>
          </p:txBody>
        </p:sp>
        <p:sp>
          <p:nvSpPr>
            <p:cNvPr id="5396" name="Rectangle 275"/>
            <p:cNvSpPr>
              <a:spLocks noChangeArrowheads="1"/>
            </p:cNvSpPr>
            <p:nvPr/>
          </p:nvSpPr>
          <p:spPr bwMode="auto">
            <a:xfrm>
              <a:off x="974930" y="5338102"/>
              <a:ext cx="66802" cy="104890"/>
            </a:xfrm>
            <a:prstGeom prst="rect">
              <a:avLst/>
            </a:prstGeom>
            <a:solidFill>
              <a:srgbClr val="CAC27E"/>
            </a:solidFill>
            <a:ln w="6">
              <a:solidFill>
                <a:srgbClr val="D7D29E"/>
              </a:solidFill>
              <a:miter lim="800000"/>
              <a:headEnd/>
              <a:tailEnd/>
            </a:ln>
          </p:spPr>
          <p:txBody>
            <a:bodyPr/>
            <a:lstStyle/>
            <a:p>
              <a:endParaRPr lang="en-US"/>
            </a:p>
          </p:txBody>
        </p:sp>
        <p:sp>
          <p:nvSpPr>
            <p:cNvPr id="5397" name="Rectangle 276"/>
            <p:cNvSpPr>
              <a:spLocks noChangeArrowheads="1"/>
            </p:cNvSpPr>
            <p:nvPr/>
          </p:nvSpPr>
          <p:spPr bwMode="auto">
            <a:xfrm>
              <a:off x="1042660" y="5338102"/>
              <a:ext cx="67730" cy="104890"/>
            </a:xfrm>
            <a:prstGeom prst="rect">
              <a:avLst/>
            </a:prstGeom>
            <a:solidFill>
              <a:srgbClr val="CAC27E"/>
            </a:solidFill>
            <a:ln w="6">
              <a:solidFill>
                <a:srgbClr val="D7D29E"/>
              </a:solidFill>
              <a:miter lim="800000"/>
              <a:headEnd/>
              <a:tailEnd/>
            </a:ln>
          </p:spPr>
          <p:txBody>
            <a:bodyPr/>
            <a:lstStyle/>
            <a:p>
              <a:endParaRPr lang="en-US"/>
            </a:p>
          </p:txBody>
        </p:sp>
        <p:sp>
          <p:nvSpPr>
            <p:cNvPr id="5398" name="Rectangle 277"/>
            <p:cNvSpPr>
              <a:spLocks noChangeArrowheads="1"/>
            </p:cNvSpPr>
            <p:nvPr/>
          </p:nvSpPr>
          <p:spPr bwMode="auto">
            <a:xfrm>
              <a:off x="1110389" y="5189048"/>
              <a:ext cx="67730" cy="253944"/>
            </a:xfrm>
            <a:prstGeom prst="rect">
              <a:avLst/>
            </a:prstGeom>
            <a:solidFill>
              <a:srgbClr val="CAC27E"/>
            </a:solidFill>
            <a:ln w="6">
              <a:solidFill>
                <a:srgbClr val="D7D29E"/>
              </a:solidFill>
              <a:miter lim="800000"/>
              <a:headEnd/>
              <a:tailEnd/>
            </a:ln>
          </p:spPr>
          <p:txBody>
            <a:bodyPr/>
            <a:lstStyle/>
            <a:p>
              <a:endParaRPr lang="en-US"/>
            </a:p>
          </p:txBody>
        </p:sp>
        <p:sp>
          <p:nvSpPr>
            <p:cNvPr id="5399" name="Rectangle 278"/>
            <p:cNvSpPr>
              <a:spLocks noChangeArrowheads="1"/>
            </p:cNvSpPr>
            <p:nvPr/>
          </p:nvSpPr>
          <p:spPr bwMode="auto">
            <a:xfrm>
              <a:off x="1178119" y="5200089"/>
              <a:ext cx="65874" cy="242904"/>
            </a:xfrm>
            <a:prstGeom prst="rect">
              <a:avLst/>
            </a:prstGeom>
            <a:solidFill>
              <a:srgbClr val="CAC27E"/>
            </a:solidFill>
            <a:ln w="6">
              <a:solidFill>
                <a:srgbClr val="D7D29E"/>
              </a:solidFill>
              <a:miter lim="800000"/>
              <a:headEnd/>
              <a:tailEnd/>
            </a:ln>
          </p:spPr>
          <p:txBody>
            <a:bodyPr/>
            <a:lstStyle/>
            <a:p>
              <a:endParaRPr lang="en-US"/>
            </a:p>
          </p:txBody>
        </p:sp>
        <p:sp>
          <p:nvSpPr>
            <p:cNvPr id="5400" name="Rectangle 279"/>
            <p:cNvSpPr>
              <a:spLocks noChangeArrowheads="1"/>
            </p:cNvSpPr>
            <p:nvPr/>
          </p:nvSpPr>
          <p:spPr bwMode="auto">
            <a:xfrm>
              <a:off x="1245849" y="4808131"/>
              <a:ext cx="64019" cy="634861"/>
            </a:xfrm>
            <a:prstGeom prst="rect">
              <a:avLst/>
            </a:prstGeom>
            <a:solidFill>
              <a:srgbClr val="CAC27E"/>
            </a:solidFill>
            <a:ln w="6">
              <a:solidFill>
                <a:srgbClr val="D7D29E"/>
              </a:solidFill>
              <a:miter lim="800000"/>
              <a:headEnd/>
              <a:tailEnd/>
            </a:ln>
          </p:spPr>
          <p:txBody>
            <a:bodyPr/>
            <a:lstStyle/>
            <a:p>
              <a:endParaRPr lang="en-US"/>
            </a:p>
          </p:txBody>
        </p:sp>
        <p:sp>
          <p:nvSpPr>
            <p:cNvPr id="5401" name="Rectangle 280"/>
            <p:cNvSpPr>
              <a:spLocks noChangeArrowheads="1"/>
            </p:cNvSpPr>
            <p:nvPr/>
          </p:nvSpPr>
          <p:spPr bwMode="auto">
            <a:xfrm>
              <a:off x="1311724" y="5020672"/>
              <a:ext cx="65874" cy="422320"/>
            </a:xfrm>
            <a:prstGeom prst="rect">
              <a:avLst/>
            </a:prstGeom>
            <a:solidFill>
              <a:srgbClr val="CAC27E"/>
            </a:solidFill>
            <a:ln w="6">
              <a:solidFill>
                <a:srgbClr val="D7D29E"/>
              </a:solidFill>
              <a:miter lim="800000"/>
              <a:headEnd/>
              <a:tailEnd/>
            </a:ln>
          </p:spPr>
          <p:txBody>
            <a:bodyPr/>
            <a:lstStyle/>
            <a:p>
              <a:endParaRPr lang="en-US"/>
            </a:p>
          </p:txBody>
        </p:sp>
        <p:sp>
          <p:nvSpPr>
            <p:cNvPr id="5402" name="Rectangle 281"/>
            <p:cNvSpPr>
              <a:spLocks noChangeArrowheads="1"/>
            </p:cNvSpPr>
            <p:nvPr/>
          </p:nvSpPr>
          <p:spPr bwMode="auto">
            <a:xfrm>
              <a:off x="1379453" y="4733604"/>
              <a:ext cx="67730" cy="709389"/>
            </a:xfrm>
            <a:prstGeom prst="rect">
              <a:avLst/>
            </a:prstGeom>
            <a:solidFill>
              <a:srgbClr val="CAC27E"/>
            </a:solidFill>
            <a:ln w="6">
              <a:solidFill>
                <a:srgbClr val="D7D29E"/>
              </a:solidFill>
              <a:miter lim="800000"/>
              <a:headEnd/>
              <a:tailEnd/>
            </a:ln>
          </p:spPr>
          <p:txBody>
            <a:bodyPr/>
            <a:lstStyle/>
            <a:p>
              <a:endParaRPr lang="en-US"/>
            </a:p>
          </p:txBody>
        </p:sp>
        <p:sp>
          <p:nvSpPr>
            <p:cNvPr id="5403" name="Rectangle 282"/>
            <p:cNvSpPr>
              <a:spLocks noChangeArrowheads="1"/>
            </p:cNvSpPr>
            <p:nvPr/>
          </p:nvSpPr>
          <p:spPr bwMode="auto">
            <a:xfrm>
              <a:off x="1447183" y="4711521"/>
              <a:ext cx="67730" cy="731471"/>
            </a:xfrm>
            <a:prstGeom prst="rect">
              <a:avLst/>
            </a:prstGeom>
            <a:solidFill>
              <a:srgbClr val="CAC27E"/>
            </a:solidFill>
            <a:ln w="6">
              <a:solidFill>
                <a:srgbClr val="D7D29E"/>
              </a:solidFill>
              <a:miter lim="800000"/>
              <a:headEnd/>
              <a:tailEnd/>
            </a:ln>
          </p:spPr>
          <p:txBody>
            <a:bodyPr/>
            <a:lstStyle/>
            <a:p>
              <a:endParaRPr lang="en-US"/>
            </a:p>
          </p:txBody>
        </p:sp>
        <p:sp>
          <p:nvSpPr>
            <p:cNvPr id="5404" name="Rectangle 283"/>
            <p:cNvSpPr>
              <a:spLocks noChangeArrowheads="1"/>
            </p:cNvSpPr>
            <p:nvPr/>
          </p:nvSpPr>
          <p:spPr bwMode="auto">
            <a:xfrm>
              <a:off x="1514913" y="4824692"/>
              <a:ext cx="65874" cy="618300"/>
            </a:xfrm>
            <a:prstGeom prst="rect">
              <a:avLst/>
            </a:prstGeom>
            <a:solidFill>
              <a:srgbClr val="CAC27E"/>
            </a:solidFill>
            <a:ln w="6">
              <a:solidFill>
                <a:srgbClr val="D7D29E"/>
              </a:solidFill>
              <a:miter lim="800000"/>
              <a:headEnd/>
              <a:tailEnd/>
            </a:ln>
          </p:spPr>
          <p:txBody>
            <a:bodyPr/>
            <a:lstStyle/>
            <a:p>
              <a:endParaRPr lang="en-US"/>
            </a:p>
          </p:txBody>
        </p:sp>
        <p:sp>
          <p:nvSpPr>
            <p:cNvPr id="5405" name="Rectangle 284"/>
            <p:cNvSpPr>
              <a:spLocks noChangeArrowheads="1"/>
            </p:cNvSpPr>
            <p:nvPr/>
          </p:nvSpPr>
          <p:spPr bwMode="auto">
            <a:xfrm>
              <a:off x="1582643" y="4871616"/>
              <a:ext cx="65874" cy="571376"/>
            </a:xfrm>
            <a:prstGeom prst="rect">
              <a:avLst/>
            </a:prstGeom>
            <a:solidFill>
              <a:srgbClr val="CAC27E"/>
            </a:solidFill>
            <a:ln w="6">
              <a:solidFill>
                <a:srgbClr val="D7D29E"/>
              </a:solidFill>
              <a:miter lim="800000"/>
              <a:headEnd/>
              <a:tailEnd/>
            </a:ln>
          </p:spPr>
          <p:txBody>
            <a:bodyPr/>
            <a:lstStyle/>
            <a:p>
              <a:endParaRPr lang="en-US"/>
            </a:p>
          </p:txBody>
        </p:sp>
        <p:sp>
          <p:nvSpPr>
            <p:cNvPr id="5406" name="Rectangle 285"/>
            <p:cNvSpPr>
              <a:spLocks noChangeArrowheads="1"/>
            </p:cNvSpPr>
            <p:nvPr/>
          </p:nvSpPr>
          <p:spPr bwMode="auto">
            <a:xfrm>
              <a:off x="1650373" y="4769487"/>
              <a:ext cx="64019" cy="673505"/>
            </a:xfrm>
            <a:prstGeom prst="rect">
              <a:avLst/>
            </a:prstGeom>
            <a:solidFill>
              <a:srgbClr val="CAC27E"/>
            </a:solidFill>
            <a:ln w="6">
              <a:solidFill>
                <a:srgbClr val="D7D29E"/>
              </a:solidFill>
              <a:miter lim="800000"/>
              <a:headEnd/>
              <a:tailEnd/>
            </a:ln>
          </p:spPr>
          <p:txBody>
            <a:bodyPr/>
            <a:lstStyle/>
            <a:p>
              <a:endParaRPr lang="en-US"/>
            </a:p>
          </p:txBody>
        </p:sp>
        <p:sp>
          <p:nvSpPr>
            <p:cNvPr id="5407" name="Rectangle 286"/>
            <p:cNvSpPr>
              <a:spLocks noChangeArrowheads="1"/>
            </p:cNvSpPr>
            <p:nvPr/>
          </p:nvSpPr>
          <p:spPr bwMode="auto">
            <a:xfrm>
              <a:off x="1716247" y="4855055"/>
              <a:ext cx="67730" cy="587937"/>
            </a:xfrm>
            <a:prstGeom prst="rect">
              <a:avLst/>
            </a:prstGeom>
            <a:solidFill>
              <a:srgbClr val="CAC27E"/>
            </a:solidFill>
            <a:ln w="6">
              <a:solidFill>
                <a:srgbClr val="D7D29E"/>
              </a:solidFill>
              <a:miter lim="800000"/>
              <a:headEnd/>
              <a:tailEnd/>
            </a:ln>
          </p:spPr>
          <p:txBody>
            <a:bodyPr/>
            <a:lstStyle/>
            <a:p>
              <a:endParaRPr lang="en-US"/>
            </a:p>
          </p:txBody>
        </p:sp>
        <p:sp>
          <p:nvSpPr>
            <p:cNvPr id="5408" name="Rectangle 287"/>
            <p:cNvSpPr>
              <a:spLocks noChangeArrowheads="1"/>
            </p:cNvSpPr>
            <p:nvPr/>
          </p:nvSpPr>
          <p:spPr bwMode="auto">
            <a:xfrm>
              <a:off x="1783977" y="4601111"/>
              <a:ext cx="67730" cy="841882"/>
            </a:xfrm>
            <a:prstGeom prst="rect">
              <a:avLst/>
            </a:prstGeom>
            <a:solidFill>
              <a:srgbClr val="CAC27E"/>
            </a:solidFill>
            <a:ln w="6">
              <a:solidFill>
                <a:srgbClr val="D7D29E"/>
              </a:solidFill>
              <a:miter lim="800000"/>
              <a:headEnd/>
              <a:tailEnd/>
            </a:ln>
          </p:spPr>
          <p:txBody>
            <a:bodyPr/>
            <a:lstStyle/>
            <a:p>
              <a:endParaRPr lang="en-US"/>
            </a:p>
          </p:txBody>
        </p:sp>
        <p:sp>
          <p:nvSpPr>
            <p:cNvPr id="5409" name="Rectangle 288"/>
            <p:cNvSpPr>
              <a:spLocks noChangeArrowheads="1"/>
            </p:cNvSpPr>
            <p:nvPr/>
          </p:nvSpPr>
          <p:spPr bwMode="auto">
            <a:xfrm>
              <a:off x="1851707" y="5028952"/>
              <a:ext cx="65874" cy="414040"/>
            </a:xfrm>
            <a:prstGeom prst="rect">
              <a:avLst/>
            </a:prstGeom>
            <a:solidFill>
              <a:srgbClr val="CAC27E"/>
            </a:solidFill>
            <a:ln w="6">
              <a:solidFill>
                <a:srgbClr val="D7D29E"/>
              </a:solidFill>
              <a:miter lim="800000"/>
              <a:headEnd/>
              <a:tailEnd/>
            </a:ln>
          </p:spPr>
          <p:txBody>
            <a:bodyPr/>
            <a:lstStyle/>
            <a:p>
              <a:endParaRPr lang="en-US"/>
            </a:p>
          </p:txBody>
        </p:sp>
        <p:sp>
          <p:nvSpPr>
            <p:cNvPr id="5410" name="Rectangle 289"/>
            <p:cNvSpPr>
              <a:spLocks noChangeArrowheads="1"/>
            </p:cNvSpPr>
            <p:nvPr/>
          </p:nvSpPr>
          <p:spPr bwMode="auto">
            <a:xfrm>
              <a:off x="1919436" y="5039994"/>
              <a:ext cx="65874" cy="402999"/>
            </a:xfrm>
            <a:prstGeom prst="rect">
              <a:avLst/>
            </a:prstGeom>
            <a:solidFill>
              <a:srgbClr val="CAC27E"/>
            </a:solidFill>
            <a:ln w="6">
              <a:solidFill>
                <a:srgbClr val="D7D29E"/>
              </a:solidFill>
              <a:miter lim="800000"/>
              <a:headEnd/>
              <a:tailEnd/>
            </a:ln>
          </p:spPr>
          <p:txBody>
            <a:bodyPr/>
            <a:lstStyle/>
            <a:p>
              <a:endParaRPr lang="en-US"/>
            </a:p>
          </p:txBody>
        </p:sp>
        <p:sp>
          <p:nvSpPr>
            <p:cNvPr id="5411" name="Rectangle 290"/>
            <p:cNvSpPr>
              <a:spLocks noChangeArrowheads="1"/>
            </p:cNvSpPr>
            <p:nvPr/>
          </p:nvSpPr>
          <p:spPr bwMode="auto">
            <a:xfrm>
              <a:off x="1987166" y="5161445"/>
              <a:ext cx="65874" cy="281547"/>
            </a:xfrm>
            <a:prstGeom prst="rect">
              <a:avLst/>
            </a:prstGeom>
            <a:solidFill>
              <a:srgbClr val="CAC27E"/>
            </a:solidFill>
            <a:ln w="6">
              <a:solidFill>
                <a:srgbClr val="D7D29E"/>
              </a:solidFill>
              <a:miter lim="800000"/>
              <a:headEnd/>
              <a:tailEnd/>
            </a:ln>
          </p:spPr>
          <p:txBody>
            <a:bodyPr/>
            <a:lstStyle/>
            <a:p>
              <a:endParaRPr lang="en-US"/>
            </a:p>
          </p:txBody>
        </p:sp>
        <p:sp>
          <p:nvSpPr>
            <p:cNvPr id="5412" name="Rectangle 291"/>
            <p:cNvSpPr>
              <a:spLocks noChangeArrowheads="1"/>
            </p:cNvSpPr>
            <p:nvPr/>
          </p:nvSpPr>
          <p:spPr bwMode="auto">
            <a:xfrm>
              <a:off x="2054896" y="5224931"/>
              <a:ext cx="65874" cy="218061"/>
            </a:xfrm>
            <a:prstGeom prst="rect">
              <a:avLst/>
            </a:prstGeom>
            <a:solidFill>
              <a:srgbClr val="CAC27E"/>
            </a:solidFill>
            <a:ln w="6">
              <a:solidFill>
                <a:srgbClr val="D7D29E"/>
              </a:solidFill>
              <a:miter lim="800000"/>
              <a:headEnd/>
              <a:tailEnd/>
            </a:ln>
          </p:spPr>
          <p:txBody>
            <a:bodyPr/>
            <a:lstStyle/>
            <a:p>
              <a:endParaRPr lang="en-US"/>
            </a:p>
          </p:txBody>
        </p:sp>
        <p:sp>
          <p:nvSpPr>
            <p:cNvPr id="5413" name="Rectangle 292"/>
            <p:cNvSpPr>
              <a:spLocks noChangeArrowheads="1"/>
            </p:cNvSpPr>
            <p:nvPr/>
          </p:nvSpPr>
          <p:spPr bwMode="auto">
            <a:xfrm>
              <a:off x="2120771" y="5321540"/>
              <a:ext cx="67730" cy="121452"/>
            </a:xfrm>
            <a:prstGeom prst="rect">
              <a:avLst/>
            </a:prstGeom>
            <a:solidFill>
              <a:srgbClr val="CAC27E"/>
            </a:solidFill>
            <a:ln w="6">
              <a:solidFill>
                <a:srgbClr val="D7D29E"/>
              </a:solidFill>
              <a:miter lim="800000"/>
              <a:headEnd/>
              <a:tailEnd/>
            </a:ln>
          </p:spPr>
          <p:txBody>
            <a:bodyPr/>
            <a:lstStyle/>
            <a:p>
              <a:endParaRPr lang="en-US"/>
            </a:p>
          </p:txBody>
        </p:sp>
        <p:sp>
          <p:nvSpPr>
            <p:cNvPr id="5414" name="Rectangle 293"/>
            <p:cNvSpPr>
              <a:spLocks noChangeArrowheads="1"/>
            </p:cNvSpPr>
            <p:nvPr/>
          </p:nvSpPr>
          <p:spPr bwMode="auto">
            <a:xfrm>
              <a:off x="2188500" y="5357424"/>
              <a:ext cx="65874" cy="85568"/>
            </a:xfrm>
            <a:prstGeom prst="rect">
              <a:avLst/>
            </a:prstGeom>
            <a:solidFill>
              <a:srgbClr val="CAC27E"/>
            </a:solidFill>
            <a:ln w="6">
              <a:solidFill>
                <a:srgbClr val="D7D29E"/>
              </a:solidFill>
              <a:miter lim="800000"/>
              <a:headEnd/>
              <a:tailEnd/>
            </a:ln>
          </p:spPr>
          <p:txBody>
            <a:bodyPr/>
            <a:lstStyle/>
            <a:p>
              <a:endParaRPr lang="en-US"/>
            </a:p>
          </p:txBody>
        </p:sp>
        <p:sp>
          <p:nvSpPr>
            <p:cNvPr id="5415" name="Rectangle 294"/>
            <p:cNvSpPr>
              <a:spLocks noChangeArrowheads="1"/>
            </p:cNvSpPr>
            <p:nvPr/>
          </p:nvSpPr>
          <p:spPr bwMode="auto">
            <a:xfrm>
              <a:off x="2256230" y="5420910"/>
              <a:ext cx="65874" cy="22082"/>
            </a:xfrm>
            <a:prstGeom prst="rect">
              <a:avLst/>
            </a:prstGeom>
            <a:solidFill>
              <a:srgbClr val="CAC27E"/>
            </a:solidFill>
            <a:ln w="6">
              <a:solidFill>
                <a:srgbClr val="D7D29E"/>
              </a:solidFill>
              <a:miter lim="800000"/>
              <a:headEnd/>
              <a:tailEnd/>
            </a:ln>
          </p:spPr>
          <p:txBody>
            <a:bodyPr/>
            <a:lstStyle/>
            <a:p>
              <a:endParaRPr lang="en-US"/>
            </a:p>
          </p:txBody>
        </p:sp>
        <p:sp>
          <p:nvSpPr>
            <p:cNvPr id="5416" name="Rectangle 295"/>
            <p:cNvSpPr>
              <a:spLocks noChangeArrowheads="1"/>
            </p:cNvSpPr>
            <p:nvPr/>
          </p:nvSpPr>
          <p:spPr bwMode="auto">
            <a:xfrm>
              <a:off x="2323960" y="5420910"/>
              <a:ext cx="65874" cy="22082"/>
            </a:xfrm>
            <a:prstGeom prst="rect">
              <a:avLst/>
            </a:prstGeom>
            <a:solidFill>
              <a:srgbClr val="CAC27E"/>
            </a:solidFill>
            <a:ln w="6">
              <a:solidFill>
                <a:srgbClr val="D7D29E"/>
              </a:solidFill>
              <a:miter lim="800000"/>
              <a:headEnd/>
              <a:tailEnd/>
            </a:ln>
          </p:spPr>
          <p:txBody>
            <a:bodyPr/>
            <a:lstStyle/>
            <a:p>
              <a:endParaRPr lang="en-US"/>
            </a:p>
          </p:txBody>
        </p:sp>
        <p:sp>
          <p:nvSpPr>
            <p:cNvPr id="5417" name="Freeform 296"/>
            <p:cNvSpPr>
              <a:spLocks/>
            </p:cNvSpPr>
            <p:nvPr/>
          </p:nvSpPr>
          <p:spPr bwMode="auto">
            <a:xfrm>
              <a:off x="674320" y="4824692"/>
              <a:ext cx="2192406" cy="612779"/>
            </a:xfrm>
            <a:custGeom>
              <a:avLst/>
              <a:gdLst>
                <a:gd name="T0" fmla="*/ 2147483647 w 1231"/>
                <a:gd name="T1" fmla="*/ 2147483647 h 116"/>
                <a:gd name="T2" fmla="*/ 2147483647 w 1231"/>
                <a:gd name="T3" fmla="*/ 2147483647 h 116"/>
                <a:gd name="T4" fmla="*/ 2147483647 w 1231"/>
                <a:gd name="T5" fmla="*/ 2147483647 h 116"/>
                <a:gd name="T6" fmla="*/ 2147483647 w 1231"/>
                <a:gd name="T7" fmla="*/ 2147483647 h 116"/>
                <a:gd name="T8" fmla="*/ 2147483647 w 1231"/>
                <a:gd name="T9" fmla="*/ 2147483647 h 116"/>
                <a:gd name="T10" fmla="*/ 2147483647 w 1231"/>
                <a:gd name="T11" fmla="*/ 2147483647 h 116"/>
                <a:gd name="T12" fmla="*/ 2147483647 w 1231"/>
                <a:gd name="T13" fmla="*/ 2147483647 h 116"/>
                <a:gd name="T14" fmla="*/ 2147483647 w 1231"/>
                <a:gd name="T15" fmla="*/ 2147483647 h 116"/>
                <a:gd name="T16" fmla="*/ 2147483647 w 1231"/>
                <a:gd name="T17" fmla="*/ 2147483647 h 116"/>
                <a:gd name="T18" fmla="*/ 2147483647 w 1231"/>
                <a:gd name="T19" fmla="*/ 2147483647 h 116"/>
                <a:gd name="T20" fmla="*/ 2147483647 w 1231"/>
                <a:gd name="T21" fmla="*/ 2147483647 h 116"/>
                <a:gd name="T22" fmla="*/ 2147483647 w 1231"/>
                <a:gd name="T23" fmla="*/ 2147483647 h 116"/>
                <a:gd name="T24" fmla="*/ 2147483647 w 1231"/>
                <a:gd name="T25" fmla="*/ 2147483647 h 116"/>
                <a:gd name="T26" fmla="*/ 2147483647 w 1231"/>
                <a:gd name="T27" fmla="*/ 2147483647 h 116"/>
                <a:gd name="T28" fmla="*/ 2147483647 w 1231"/>
                <a:gd name="T29" fmla="*/ 2147483647 h 116"/>
                <a:gd name="T30" fmla="*/ 2147483647 w 1231"/>
                <a:gd name="T31" fmla="*/ 2147483647 h 116"/>
                <a:gd name="T32" fmla="*/ 2147483647 w 1231"/>
                <a:gd name="T33" fmla="*/ 2147483647 h 116"/>
                <a:gd name="T34" fmla="*/ 2147483647 w 1231"/>
                <a:gd name="T35" fmla="*/ 2147483647 h 116"/>
                <a:gd name="T36" fmla="*/ 2147483647 w 1231"/>
                <a:gd name="T37" fmla="*/ 2147483647 h 116"/>
                <a:gd name="T38" fmla="*/ 2147483647 w 1231"/>
                <a:gd name="T39" fmla="*/ 2147483647 h 116"/>
                <a:gd name="T40" fmla="*/ 2147483647 w 1231"/>
                <a:gd name="T41" fmla="*/ 2147483647 h 116"/>
                <a:gd name="T42" fmla="*/ 2147483647 w 1231"/>
                <a:gd name="T43" fmla="*/ 2147483647 h 116"/>
                <a:gd name="T44" fmla="*/ 2147483647 w 1231"/>
                <a:gd name="T45" fmla="*/ 2147483647 h 116"/>
                <a:gd name="T46" fmla="*/ 2147483647 w 1231"/>
                <a:gd name="T47" fmla="*/ 2147483647 h 116"/>
                <a:gd name="T48" fmla="*/ 2147483647 w 1231"/>
                <a:gd name="T49" fmla="*/ 2147483647 h 116"/>
                <a:gd name="T50" fmla="*/ 2147483647 w 1231"/>
                <a:gd name="T51" fmla="*/ 2147483647 h 116"/>
                <a:gd name="T52" fmla="*/ 2147483647 w 1231"/>
                <a:gd name="T53" fmla="*/ 2147483647 h 116"/>
                <a:gd name="T54" fmla="*/ 2147483647 w 1231"/>
                <a:gd name="T55" fmla="*/ 2147483647 h 116"/>
                <a:gd name="T56" fmla="*/ 2147483647 w 1231"/>
                <a:gd name="T57" fmla="*/ 2147483647 h 116"/>
                <a:gd name="T58" fmla="*/ 2147483647 w 1231"/>
                <a:gd name="T59" fmla="*/ 2147483647 h 116"/>
                <a:gd name="T60" fmla="*/ 2147483647 w 1231"/>
                <a:gd name="T61" fmla="*/ 2147483647 h 116"/>
                <a:gd name="T62" fmla="*/ 2147483647 w 1231"/>
                <a:gd name="T63" fmla="*/ 2147483647 h 116"/>
                <a:gd name="T64" fmla="*/ 2147483647 w 1231"/>
                <a:gd name="T65" fmla="*/ 2147483647 h 116"/>
                <a:gd name="T66" fmla="*/ 2147483647 w 1231"/>
                <a:gd name="T67" fmla="*/ 2147483647 h 116"/>
                <a:gd name="T68" fmla="*/ 2147483647 w 1231"/>
                <a:gd name="T69" fmla="*/ 2147483647 h 116"/>
                <a:gd name="T70" fmla="*/ 2147483647 w 1231"/>
                <a:gd name="T71" fmla="*/ 2147483647 h 116"/>
                <a:gd name="T72" fmla="*/ 2147483647 w 1231"/>
                <a:gd name="T73" fmla="*/ 2147483647 h 116"/>
                <a:gd name="T74" fmla="*/ 2147483647 w 1231"/>
                <a:gd name="T75" fmla="*/ 2147483647 h 116"/>
                <a:gd name="T76" fmla="*/ 2147483647 w 1231"/>
                <a:gd name="T77" fmla="*/ 2147483647 h 116"/>
                <a:gd name="T78" fmla="*/ 2147483647 w 1231"/>
                <a:gd name="T79" fmla="*/ 2147483647 h 116"/>
                <a:gd name="T80" fmla="*/ 2147483647 w 1231"/>
                <a:gd name="T81" fmla="*/ 2147483647 h 116"/>
                <a:gd name="T82" fmla="*/ 2147483647 w 1231"/>
                <a:gd name="T83" fmla="*/ 2147483647 h 116"/>
                <a:gd name="T84" fmla="*/ 2147483647 w 1231"/>
                <a:gd name="T85" fmla="*/ 2147483647 h 116"/>
                <a:gd name="T86" fmla="*/ 2147483647 w 1231"/>
                <a:gd name="T87" fmla="*/ 2147483647 h 116"/>
                <a:gd name="T88" fmla="*/ 2147483647 w 1231"/>
                <a:gd name="T89" fmla="*/ 2147483647 h 116"/>
                <a:gd name="T90" fmla="*/ 2147483647 w 1231"/>
                <a:gd name="T91" fmla="*/ 2147483647 h 116"/>
                <a:gd name="T92" fmla="*/ 2147483647 w 1231"/>
                <a:gd name="T93" fmla="*/ 2147483647 h 116"/>
                <a:gd name="T94" fmla="*/ 2147483647 w 1231"/>
                <a:gd name="T95" fmla="*/ 2147483647 h 116"/>
                <a:gd name="T96" fmla="*/ 2147483647 w 1231"/>
                <a:gd name="T97" fmla="*/ 2147483647 h 116"/>
                <a:gd name="T98" fmla="*/ 2147483647 w 1231"/>
                <a:gd name="T99" fmla="*/ 2147483647 h 1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1" h="116">
                  <a:moveTo>
                    <a:pt x="0" y="116"/>
                  </a:moveTo>
                  <a:lnTo>
                    <a:pt x="12" y="115"/>
                  </a:lnTo>
                  <a:lnTo>
                    <a:pt x="25" y="115"/>
                  </a:lnTo>
                  <a:lnTo>
                    <a:pt x="37" y="114"/>
                  </a:lnTo>
                  <a:lnTo>
                    <a:pt x="50" y="114"/>
                  </a:lnTo>
                  <a:lnTo>
                    <a:pt x="62" y="113"/>
                  </a:lnTo>
                  <a:lnTo>
                    <a:pt x="75" y="113"/>
                  </a:lnTo>
                  <a:lnTo>
                    <a:pt x="87" y="112"/>
                  </a:lnTo>
                  <a:lnTo>
                    <a:pt x="100" y="111"/>
                  </a:lnTo>
                  <a:lnTo>
                    <a:pt x="112" y="111"/>
                  </a:lnTo>
                  <a:lnTo>
                    <a:pt x="124" y="110"/>
                  </a:lnTo>
                  <a:lnTo>
                    <a:pt x="137" y="110"/>
                  </a:lnTo>
                  <a:lnTo>
                    <a:pt x="149" y="109"/>
                  </a:lnTo>
                  <a:lnTo>
                    <a:pt x="162" y="108"/>
                  </a:lnTo>
                  <a:lnTo>
                    <a:pt x="174" y="107"/>
                  </a:lnTo>
                  <a:lnTo>
                    <a:pt x="187" y="106"/>
                  </a:lnTo>
                  <a:lnTo>
                    <a:pt x="199" y="105"/>
                  </a:lnTo>
                  <a:lnTo>
                    <a:pt x="211" y="104"/>
                  </a:lnTo>
                  <a:lnTo>
                    <a:pt x="224" y="102"/>
                  </a:lnTo>
                  <a:lnTo>
                    <a:pt x="236" y="101"/>
                  </a:lnTo>
                  <a:lnTo>
                    <a:pt x="249" y="100"/>
                  </a:lnTo>
                  <a:lnTo>
                    <a:pt x="261" y="99"/>
                  </a:lnTo>
                  <a:lnTo>
                    <a:pt x="274" y="97"/>
                  </a:lnTo>
                  <a:lnTo>
                    <a:pt x="286" y="95"/>
                  </a:lnTo>
                  <a:lnTo>
                    <a:pt x="299" y="93"/>
                  </a:lnTo>
                  <a:lnTo>
                    <a:pt x="311" y="91"/>
                  </a:lnTo>
                  <a:lnTo>
                    <a:pt x="323" y="89"/>
                  </a:lnTo>
                  <a:lnTo>
                    <a:pt x="336" y="87"/>
                  </a:lnTo>
                  <a:lnTo>
                    <a:pt x="348" y="85"/>
                  </a:lnTo>
                  <a:lnTo>
                    <a:pt x="361" y="82"/>
                  </a:lnTo>
                  <a:lnTo>
                    <a:pt x="373" y="79"/>
                  </a:lnTo>
                  <a:lnTo>
                    <a:pt x="386" y="76"/>
                  </a:lnTo>
                  <a:lnTo>
                    <a:pt x="398" y="73"/>
                  </a:lnTo>
                  <a:lnTo>
                    <a:pt x="410" y="69"/>
                  </a:lnTo>
                  <a:lnTo>
                    <a:pt x="423" y="66"/>
                  </a:lnTo>
                  <a:lnTo>
                    <a:pt x="435" y="61"/>
                  </a:lnTo>
                  <a:lnTo>
                    <a:pt x="448" y="56"/>
                  </a:lnTo>
                  <a:lnTo>
                    <a:pt x="460" y="52"/>
                  </a:lnTo>
                  <a:lnTo>
                    <a:pt x="473" y="48"/>
                  </a:lnTo>
                  <a:lnTo>
                    <a:pt x="485" y="44"/>
                  </a:lnTo>
                  <a:lnTo>
                    <a:pt x="498" y="40"/>
                  </a:lnTo>
                  <a:lnTo>
                    <a:pt x="510" y="36"/>
                  </a:lnTo>
                  <a:lnTo>
                    <a:pt x="522" y="32"/>
                  </a:lnTo>
                  <a:lnTo>
                    <a:pt x="535" y="29"/>
                  </a:lnTo>
                  <a:lnTo>
                    <a:pt x="547" y="26"/>
                  </a:lnTo>
                  <a:lnTo>
                    <a:pt x="560" y="22"/>
                  </a:lnTo>
                  <a:lnTo>
                    <a:pt x="572" y="19"/>
                  </a:lnTo>
                  <a:lnTo>
                    <a:pt x="585" y="16"/>
                  </a:lnTo>
                  <a:lnTo>
                    <a:pt x="597" y="13"/>
                  </a:lnTo>
                  <a:lnTo>
                    <a:pt x="609" y="10"/>
                  </a:lnTo>
                  <a:lnTo>
                    <a:pt x="622" y="8"/>
                  </a:lnTo>
                  <a:lnTo>
                    <a:pt x="634" y="6"/>
                  </a:lnTo>
                  <a:lnTo>
                    <a:pt x="647" y="4"/>
                  </a:lnTo>
                  <a:lnTo>
                    <a:pt x="659" y="2"/>
                  </a:lnTo>
                  <a:lnTo>
                    <a:pt x="672" y="1"/>
                  </a:lnTo>
                  <a:lnTo>
                    <a:pt x="684" y="1"/>
                  </a:lnTo>
                  <a:lnTo>
                    <a:pt x="697" y="0"/>
                  </a:lnTo>
                  <a:lnTo>
                    <a:pt x="709" y="1"/>
                  </a:lnTo>
                  <a:lnTo>
                    <a:pt x="721" y="2"/>
                  </a:lnTo>
                  <a:lnTo>
                    <a:pt x="734" y="4"/>
                  </a:lnTo>
                  <a:lnTo>
                    <a:pt x="746" y="6"/>
                  </a:lnTo>
                  <a:lnTo>
                    <a:pt x="759" y="9"/>
                  </a:lnTo>
                  <a:lnTo>
                    <a:pt x="771" y="13"/>
                  </a:lnTo>
                  <a:lnTo>
                    <a:pt x="784" y="16"/>
                  </a:lnTo>
                  <a:lnTo>
                    <a:pt x="796" y="20"/>
                  </a:lnTo>
                  <a:lnTo>
                    <a:pt x="808" y="24"/>
                  </a:lnTo>
                  <a:lnTo>
                    <a:pt x="821" y="28"/>
                  </a:lnTo>
                  <a:lnTo>
                    <a:pt x="833" y="32"/>
                  </a:lnTo>
                  <a:lnTo>
                    <a:pt x="846" y="36"/>
                  </a:lnTo>
                  <a:lnTo>
                    <a:pt x="858" y="40"/>
                  </a:lnTo>
                  <a:lnTo>
                    <a:pt x="871" y="44"/>
                  </a:lnTo>
                  <a:lnTo>
                    <a:pt x="883" y="48"/>
                  </a:lnTo>
                  <a:lnTo>
                    <a:pt x="896" y="53"/>
                  </a:lnTo>
                  <a:lnTo>
                    <a:pt x="908" y="58"/>
                  </a:lnTo>
                  <a:lnTo>
                    <a:pt x="920" y="62"/>
                  </a:lnTo>
                  <a:lnTo>
                    <a:pt x="933" y="67"/>
                  </a:lnTo>
                  <a:lnTo>
                    <a:pt x="945" y="71"/>
                  </a:lnTo>
                  <a:lnTo>
                    <a:pt x="958" y="75"/>
                  </a:lnTo>
                  <a:lnTo>
                    <a:pt x="970" y="79"/>
                  </a:lnTo>
                  <a:lnTo>
                    <a:pt x="983" y="83"/>
                  </a:lnTo>
                  <a:lnTo>
                    <a:pt x="995" y="87"/>
                  </a:lnTo>
                  <a:lnTo>
                    <a:pt x="1007" y="91"/>
                  </a:lnTo>
                  <a:lnTo>
                    <a:pt x="1020" y="94"/>
                  </a:lnTo>
                  <a:lnTo>
                    <a:pt x="1032" y="96"/>
                  </a:lnTo>
                  <a:lnTo>
                    <a:pt x="1045" y="98"/>
                  </a:lnTo>
                  <a:lnTo>
                    <a:pt x="1057" y="100"/>
                  </a:lnTo>
                  <a:lnTo>
                    <a:pt x="1070" y="102"/>
                  </a:lnTo>
                  <a:lnTo>
                    <a:pt x="1082" y="103"/>
                  </a:lnTo>
                  <a:lnTo>
                    <a:pt x="1095" y="105"/>
                  </a:lnTo>
                  <a:lnTo>
                    <a:pt x="1107" y="106"/>
                  </a:lnTo>
                  <a:lnTo>
                    <a:pt x="1119" y="107"/>
                  </a:lnTo>
                  <a:lnTo>
                    <a:pt x="1132" y="108"/>
                  </a:lnTo>
                  <a:lnTo>
                    <a:pt x="1144" y="109"/>
                  </a:lnTo>
                  <a:lnTo>
                    <a:pt x="1157" y="110"/>
                  </a:lnTo>
                  <a:lnTo>
                    <a:pt x="1169" y="111"/>
                  </a:lnTo>
                  <a:lnTo>
                    <a:pt x="1182" y="112"/>
                  </a:lnTo>
                  <a:lnTo>
                    <a:pt x="1194" y="113"/>
                  </a:lnTo>
                  <a:lnTo>
                    <a:pt x="1206" y="113"/>
                  </a:lnTo>
                  <a:lnTo>
                    <a:pt x="1219" y="114"/>
                  </a:lnTo>
                  <a:lnTo>
                    <a:pt x="1231" y="115"/>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8" name="Line 297"/>
            <p:cNvSpPr>
              <a:spLocks noChangeShapeType="1"/>
            </p:cNvSpPr>
            <p:nvPr/>
          </p:nvSpPr>
          <p:spPr bwMode="auto">
            <a:xfrm>
              <a:off x="674320" y="543747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19" name="Line 298"/>
            <p:cNvSpPr>
              <a:spLocks noChangeShapeType="1"/>
            </p:cNvSpPr>
            <p:nvPr/>
          </p:nvSpPr>
          <p:spPr bwMode="auto">
            <a:xfrm>
              <a:off x="695660" y="543195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0" name="Line 299"/>
            <p:cNvSpPr>
              <a:spLocks noChangeShapeType="1"/>
            </p:cNvSpPr>
            <p:nvPr/>
          </p:nvSpPr>
          <p:spPr bwMode="auto">
            <a:xfrm>
              <a:off x="718855" y="543195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1" name="Line 300"/>
            <p:cNvSpPr>
              <a:spLocks noChangeShapeType="1"/>
            </p:cNvSpPr>
            <p:nvPr/>
          </p:nvSpPr>
          <p:spPr bwMode="auto">
            <a:xfrm>
              <a:off x="740195" y="542643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2" name="Line 301"/>
            <p:cNvSpPr>
              <a:spLocks noChangeShapeType="1"/>
            </p:cNvSpPr>
            <p:nvPr/>
          </p:nvSpPr>
          <p:spPr bwMode="auto">
            <a:xfrm>
              <a:off x="763390" y="542643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3" name="Line 302"/>
            <p:cNvSpPr>
              <a:spLocks noChangeShapeType="1"/>
            </p:cNvSpPr>
            <p:nvPr/>
          </p:nvSpPr>
          <p:spPr bwMode="auto">
            <a:xfrm>
              <a:off x="784729" y="542091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4" name="Line 303"/>
            <p:cNvSpPr>
              <a:spLocks noChangeShapeType="1"/>
            </p:cNvSpPr>
            <p:nvPr/>
          </p:nvSpPr>
          <p:spPr bwMode="auto">
            <a:xfrm>
              <a:off x="807925" y="542091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5" name="Line 304"/>
            <p:cNvSpPr>
              <a:spLocks noChangeShapeType="1"/>
            </p:cNvSpPr>
            <p:nvPr/>
          </p:nvSpPr>
          <p:spPr bwMode="auto">
            <a:xfrm>
              <a:off x="829264" y="5418149"/>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6" name="Line 305"/>
            <p:cNvSpPr>
              <a:spLocks noChangeShapeType="1"/>
            </p:cNvSpPr>
            <p:nvPr/>
          </p:nvSpPr>
          <p:spPr bwMode="auto">
            <a:xfrm>
              <a:off x="852459" y="541263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 name="Line 306"/>
            <p:cNvSpPr>
              <a:spLocks noChangeShapeType="1"/>
            </p:cNvSpPr>
            <p:nvPr/>
          </p:nvSpPr>
          <p:spPr bwMode="auto">
            <a:xfrm>
              <a:off x="873799" y="541263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 name="Line 307"/>
            <p:cNvSpPr>
              <a:spLocks noChangeShapeType="1"/>
            </p:cNvSpPr>
            <p:nvPr/>
          </p:nvSpPr>
          <p:spPr bwMode="auto">
            <a:xfrm>
              <a:off x="895139" y="540710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 name="Line 308"/>
            <p:cNvSpPr>
              <a:spLocks noChangeShapeType="1"/>
            </p:cNvSpPr>
            <p:nvPr/>
          </p:nvSpPr>
          <p:spPr bwMode="auto">
            <a:xfrm>
              <a:off x="918334" y="540710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 name="Line 309"/>
            <p:cNvSpPr>
              <a:spLocks noChangeShapeType="1"/>
            </p:cNvSpPr>
            <p:nvPr/>
          </p:nvSpPr>
          <p:spPr bwMode="auto">
            <a:xfrm>
              <a:off x="939673" y="540158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1" name="Line 310"/>
            <p:cNvSpPr>
              <a:spLocks noChangeShapeType="1"/>
            </p:cNvSpPr>
            <p:nvPr/>
          </p:nvSpPr>
          <p:spPr bwMode="auto">
            <a:xfrm>
              <a:off x="962868" y="539606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 name="Line 311"/>
            <p:cNvSpPr>
              <a:spLocks noChangeShapeType="1"/>
            </p:cNvSpPr>
            <p:nvPr/>
          </p:nvSpPr>
          <p:spPr bwMode="auto">
            <a:xfrm>
              <a:off x="984208" y="539054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 name="Line 312"/>
            <p:cNvSpPr>
              <a:spLocks noChangeShapeType="1"/>
            </p:cNvSpPr>
            <p:nvPr/>
          </p:nvSpPr>
          <p:spPr bwMode="auto">
            <a:xfrm>
              <a:off x="1007403" y="538502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 name="Line 313"/>
            <p:cNvSpPr>
              <a:spLocks noChangeShapeType="1"/>
            </p:cNvSpPr>
            <p:nvPr/>
          </p:nvSpPr>
          <p:spPr bwMode="auto">
            <a:xfrm>
              <a:off x="1028742" y="53795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 name="Line 314"/>
            <p:cNvSpPr>
              <a:spLocks noChangeShapeType="1"/>
            </p:cNvSpPr>
            <p:nvPr/>
          </p:nvSpPr>
          <p:spPr bwMode="auto">
            <a:xfrm>
              <a:off x="1050082" y="537398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 name="Line 315"/>
            <p:cNvSpPr>
              <a:spLocks noChangeShapeType="1"/>
            </p:cNvSpPr>
            <p:nvPr/>
          </p:nvSpPr>
          <p:spPr bwMode="auto">
            <a:xfrm>
              <a:off x="1073278" y="536294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7" name="Line 316"/>
            <p:cNvSpPr>
              <a:spLocks noChangeShapeType="1"/>
            </p:cNvSpPr>
            <p:nvPr/>
          </p:nvSpPr>
          <p:spPr bwMode="auto">
            <a:xfrm>
              <a:off x="1094617" y="535742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8" name="Line 317"/>
            <p:cNvSpPr>
              <a:spLocks noChangeShapeType="1"/>
            </p:cNvSpPr>
            <p:nvPr/>
          </p:nvSpPr>
          <p:spPr bwMode="auto">
            <a:xfrm>
              <a:off x="1117812" y="5354664"/>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9" name="Line 318"/>
            <p:cNvSpPr>
              <a:spLocks noChangeShapeType="1"/>
            </p:cNvSpPr>
            <p:nvPr/>
          </p:nvSpPr>
          <p:spPr bwMode="auto">
            <a:xfrm>
              <a:off x="1139151" y="534914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0" name="Line 319"/>
            <p:cNvSpPr>
              <a:spLocks noChangeShapeType="1"/>
            </p:cNvSpPr>
            <p:nvPr/>
          </p:nvSpPr>
          <p:spPr bwMode="auto">
            <a:xfrm>
              <a:off x="1162347" y="533810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1" name="Line 320"/>
            <p:cNvSpPr>
              <a:spLocks noChangeShapeType="1"/>
            </p:cNvSpPr>
            <p:nvPr/>
          </p:nvSpPr>
          <p:spPr bwMode="auto">
            <a:xfrm>
              <a:off x="1183686" y="532706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2" name="Line 321"/>
            <p:cNvSpPr>
              <a:spLocks noChangeShapeType="1"/>
            </p:cNvSpPr>
            <p:nvPr/>
          </p:nvSpPr>
          <p:spPr bwMode="auto">
            <a:xfrm>
              <a:off x="1206881" y="531602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3" name="Line 322"/>
            <p:cNvSpPr>
              <a:spLocks noChangeShapeType="1"/>
            </p:cNvSpPr>
            <p:nvPr/>
          </p:nvSpPr>
          <p:spPr bwMode="auto">
            <a:xfrm>
              <a:off x="1228221" y="530497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4" name="Line 323"/>
            <p:cNvSpPr>
              <a:spLocks noChangeShapeType="1"/>
            </p:cNvSpPr>
            <p:nvPr/>
          </p:nvSpPr>
          <p:spPr bwMode="auto">
            <a:xfrm>
              <a:off x="1249561" y="529393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5" name="Line 324"/>
            <p:cNvSpPr>
              <a:spLocks noChangeShapeType="1"/>
            </p:cNvSpPr>
            <p:nvPr/>
          </p:nvSpPr>
          <p:spPr bwMode="auto">
            <a:xfrm>
              <a:off x="1272756" y="5285656"/>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6" name="Line 325"/>
            <p:cNvSpPr>
              <a:spLocks noChangeShapeType="1"/>
            </p:cNvSpPr>
            <p:nvPr/>
          </p:nvSpPr>
          <p:spPr bwMode="auto">
            <a:xfrm>
              <a:off x="1294095" y="527461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7" name="Line 326"/>
            <p:cNvSpPr>
              <a:spLocks noChangeShapeType="1"/>
            </p:cNvSpPr>
            <p:nvPr/>
          </p:nvSpPr>
          <p:spPr bwMode="auto">
            <a:xfrm>
              <a:off x="1317290" y="525805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8" name="Line 327"/>
            <p:cNvSpPr>
              <a:spLocks noChangeShapeType="1"/>
            </p:cNvSpPr>
            <p:nvPr/>
          </p:nvSpPr>
          <p:spPr bwMode="auto">
            <a:xfrm>
              <a:off x="1338630" y="524149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9" name="Line 328"/>
            <p:cNvSpPr>
              <a:spLocks noChangeShapeType="1"/>
            </p:cNvSpPr>
            <p:nvPr/>
          </p:nvSpPr>
          <p:spPr bwMode="auto">
            <a:xfrm>
              <a:off x="1361825" y="522493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50" name="Line 329"/>
            <p:cNvSpPr>
              <a:spLocks noChangeShapeType="1"/>
            </p:cNvSpPr>
            <p:nvPr/>
          </p:nvSpPr>
          <p:spPr bwMode="auto">
            <a:xfrm>
              <a:off x="1383164" y="521112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51" name="Line 330"/>
            <p:cNvSpPr>
              <a:spLocks noChangeShapeType="1"/>
            </p:cNvSpPr>
            <p:nvPr/>
          </p:nvSpPr>
          <p:spPr bwMode="auto">
            <a:xfrm>
              <a:off x="1404504" y="518904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52" name="Line 331"/>
            <p:cNvSpPr>
              <a:spLocks noChangeShapeType="1"/>
            </p:cNvSpPr>
            <p:nvPr/>
          </p:nvSpPr>
          <p:spPr bwMode="auto">
            <a:xfrm>
              <a:off x="1427699" y="517248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53" name="Line 332"/>
            <p:cNvSpPr>
              <a:spLocks noChangeShapeType="1"/>
            </p:cNvSpPr>
            <p:nvPr/>
          </p:nvSpPr>
          <p:spPr bwMode="auto">
            <a:xfrm>
              <a:off x="1449039" y="514764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54" name="Line 333"/>
            <p:cNvSpPr>
              <a:spLocks noChangeShapeType="1"/>
            </p:cNvSpPr>
            <p:nvPr/>
          </p:nvSpPr>
          <p:spPr bwMode="auto">
            <a:xfrm>
              <a:off x="1472234" y="512004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55" name="Line 334"/>
            <p:cNvSpPr>
              <a:spLocks noChangeShapeType="1"/>
            </p:cNvSpPr>
            <p:nvPr/>
          </p:nvSpPr>
          <p:spPr bwMode="auto">
            <a:xfrm>
              <a:off x="1493574" y="509795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56" name="Line 335"/>
            <p:cNvSpPr>
              <a:spLocks noChangeShapeType="1"/>
            </p:cNvSpPr>
            <p:nvPr/>
          </p:nvSpPr>
          <p:spPr bwMode="auto">
            <a:xfrm>
              <a:off x="1516769" y="507863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57" name="Line 336"/>
            <p:cNvSpPr>
              <a:spLocks noChangeShapeType="1"/>
            </p:cNvSpPr>
            <p:nvPr/>
          </p:nvSpPr>
          <p:spPr bwMode="auto">
            <a:xfrm>
              <a:off x="1538108" y="505655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58" name="Line 337"/>
            <p:cNvSpPr>
              <a:spLocks noChangeShapeType="1"/>
            </p:cNvSpPr>
            <p:nvPr/>
          </p:nvSpPr>
          <p:spPr bwMode="auto">
            <a:xfrm>
              <a:off x="1561303" y="503447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59" name="Line 338"/>
            <p:cNvSpPr>
              <a:spLocks noChangeShapeType="1"/>
            </p:cNvSpPr>
            <p:nvPr/>
          </p:nvSpPr>
          <p:spPr bwMode="auto">
            <a:xfrm>
              <a:off x="1582643" y="501515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60" name="Line 339"/>
            <p:cNvSpPr>
              <a:spLocks noChangeShapeType="1"/>
            </p:cNvSpPr>
            <p:nvPr/>
          </p:nvSpPr>
          <p:spPr bwMode="auto">
            <a:xfrm>
              <a:off x="1603983" y="499306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61" name="Line 340"/>
            <p:cNvSpPr>
              <a:spLocks noChangeShapeType="1"/>
            </p:cNvSpPr>
            <p:nvPr/>
          </p:nvSpPr>
          <p:spPr bwMode="auto">
            <a:xfrm>
              <a:off x="1627178" y="497650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62" name="Line 341"/>
            <p:cNvSpPr>
              <a:spLocks noChangeShapeType="1"/>
            </p:cNvSpPr>
            <p:nvPr/>
          </p:nvSpPr>
          <p:spPr bwMode="auto">
            <a:xfrm>
              <a:off x="1648517" y="495994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63" name="Line 342"/>
            <p:cNvSpPr>
              <a:spLocks noChangeShapeType="1"/>
            </p:cNvSpPr>
            <p:nvPr/>
          </p:nvSpPr>
          <p:spPr bwMode="auto">
            <a:xfrm>
              <a:off x="1671713" y="494062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64" name="Line 343"/>
            <p:cNvSpPr>
              <a:spLocks noChangeShapeType="1"/>
            </p:cNvSpPr>
            <p:nvPr/>
          </p:nvSpPr>
          <p:spPr bwMode="auto">
            <a:xfrm>
              <a:off x="1693052" y="492406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65" name="Line 344"/>
            <p:cNvSpPr>
              <a:spLocks noChangeShapeType="1"/>
            </p:cNvSpPr>
            <p:nvPr/>
          </p:nvSpPr>
          <p:spPr bwMode="auto">
            <a:xfrm>
              <a:off x="1716247" y="490750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66" name="Line 345"/>
            <p:cNvSpPr>
              <a:spLocks noChangeShapeType="1"/>
            </p:cNvSpPr>
            <p:nvPr/>
          </p:nvSpPr>
          <p:spPr bwMode="auto">
            <a:xfrm>
              <a:off x="1737586" y="4893699"/>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67" name="Line 346"/>
            <p:cNvSpPr>
              <a:spLocks noChangeShapeType="1"/>
            </p:cNvSpPr>
            <p:nvPr/>
          </p:nvSpPr>
          <p:spPr bwMode="auto">
            <a:xfrm>
              <a:off x="1758926" y="487713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68" name="Line 347"/>
            <p:cNvSpPr>
              <a:spLocks noChangeShapeType="1"/>
            </p:cNvSpPr>
            <p:nvPr/>
          </p:nvSpPr>
          <p:spPr bwMode="auto">
            <a:xfrm>
              <a:off x="1782121" y="486609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69" name="Line 348"/>
            <p:cNvSpPr>
              <a:spLocks noChangeShapeType="1"/>
            </p:cNvSpPr>
            <p:nvPr/>
          </p:nvSpPr>
          <p:spPr bwMode="auto">
            <a:xfrm>
              <a:off x="1803461" y="485505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70" name="Line 349"/>
            <p:cNvSpPr>
              <a:spLocks noChangeShapeType="1"/>
            </p:cNvSpPr>
            <p:nvPr/>
          </p:nvSpPr>
          <p:spPr bwMode="auto">
            <a:xfrm>
              <a:off x="1826656" y="484401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71" name="Line 350"/>
            <p:cNvSpPr>
              <a:spLocks noChangeShapeType="1"/>
            </p:cNvSpPr>
            <p:nvPr/>
          </p:nvSpPr>
          <p:spPr bwMode="auto">
            <a:xfrm>
              <a:off x="1847996" y="483297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72" name="Line 351"/>
            <p:cNvSpPr>
              <a:spLocks noChangeShapeType="1"/>
            </p:cNvSpPr>
            <p:nvPr/>
          </p:nvSpPr>
          <p:spPr bwMode="auto">
            <a:xfrm>
              <a:off x="1871191" y="4830213"/>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73" name="Line 352"/>
            <p:cNvSpPr>
              <a:spLocks noChangeShapeType="1"/>
            </p:cNvSpPr>
            <p:nvPr/>
          </p:nvSpPr>
          <p:spPr bwMode="auto">
            <a:xfrm>
              <a:off x="1892530" y="4830213"/>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74" name="Line 353"/>
            <p:cNvSpPr>
              <a:spLocks noChangeShapeType="1"/>
            </p:cNvSpPr>
            <p:nvPr/>
          </p:nvSpPr>
          <p:spPr bwMode="auto">
            <a:xfrm>
              <a:off x="1915725" y="482469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75" name="Line 354"/>
            <p:cNvSpPr>
              <a:spLocks noChangeShapeType="1"/>
            </p:cNvSpPr>
            <p:nvPr/>
          </p:nvSpPr>
          <p:spPr bwMode="auto">
            <a:xfrm>
              <a:off x="1937065" y="4830213"/>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76" name="Line 355"/>
            <p:cNvSpPr>
              <a:spLocks noChangeShapeType="1"/>
            </p:cNvSpPr>
            <p:nvPr/>
          </p:nvSpPr>
          <p:spPr bwMode="auto">
            <a:xfrm>
              <a:off x="1958404" y="483297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77" name="Line 356"/>
            <p:cNvSpPr>
              <a:spLocks noChangeShapeType="1"/>
            </p:cNvSpPr>
            <p:nvPr/>
          </p:nvSpPr>
          <p:spPr bwMode="auto">
            <a:xfrm>
              <a:off x="1981599" y="484401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78" name="Line 357"/>
            <p:cNvSpPr>
              <a:spLocks noChangeShapeType="1"/>
            </p:cNvSpPr>
            <p:nvPr/>
          </p:nvSpPr>
          <p:spPr bwMode="auto">
            <a:xfrm>
              <a:off x="2002939" y="485505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79" name="Line 358"/>
            <p:cNvSpPr>
              <a:spLocks noChangeShapeType="1"/>
            </p:cNvSpPr>
            <p:nvPr/>
          </p:nvSpPr>
          <p:spPr bwMode="auto">
            <a:xfrm>
              <a:off x="2026135" y="487161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80" name="Line 359"/>
            <p:cNvSpPr>
              <a:spLocks noChangeShapeType="1"/>
            </p:cNvSpPr>
            <p:nvPr/>
          </p:nvSpPr>
          <p:spPr bwMode="auto">
            <a:xfrm>
              <a:off x="2047474" y="4893699"/>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81" name="Line 360"/>
            <p:cNvSpPr>
              <a:spLocks noChangeShapeType="1"/>
            </p:cNvSpPr>
            <p:nvPr/>
          </p:nvSpPr>
          <p:spPr bwMode="auto">
            <a:xfrm>
              <a:off x="2070669" y="490750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82" name="Line 361"/>
            <p:cNvSpPr>
              <a:spLocks noChangeShapeType="1"/>
            </p:cNvSpPr>
            <p:nvPr/>
          </p:nvSpPr>
          <p:spPr bwMode="auto">
            <a:xfrm>
              <a:off x="2092009" y="492958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83" name="Line 362"/>
            <p:cNvSpPr>
              <a:spLocks noChangeShapeType="1"/>
            </p:cNvSpPr>
            <p:nvPr/>
          </p:nvSpPr>
          <p:spPr bwMode="auto">
            <a:xfrm>
              <a:off x="2113348" y="495166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84" name="Line 363"/>
            <p:cNvSpPr>
              <a:spLocks noChangeShapeType="1"/>
            </p:cNvSpPr>
            <p:nvPr/>
          </p:nvSpPr>
          <p:spPr bwMode="auto">
            <a:xfrm>
              <a:off x="2136543" y="497098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85" name="Line 364"/>
            <p:cNvSpPr>
              <a:spLocks noChangeShapeType="1"/>
            </p:cNvSpPr>
            <p:nvPr/>
          </p:nvSpPr>
          <p:spPr bwMode="auto">
            <a:xfrm>
              <a:off x="2157883" y="499306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86" name="Line 365"/>
            <p:cNvSpPr>
              <a:spLocks noChangeShapeType="1"/>
            </p:cNvSpPr>
            <p:nvPr/>
          </p:nvSpPr>
          <p:spPr bwMode="auto">
            <a:xfrm>
              <a:off x="2181078" y="501515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87" name="Line 366"/>
            <p:cNvSpPr>
              <a:spLocks noChangeShapeType="1"/>
            </p:cNvSpPr>
            <p:nvPr/>
          </p:nvSpPr>
          <p:spPr bwMode="auto">
            <a:xfrm>
              <a:off x="2202418" y="503447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88" name="Line 367"/>
            <p:cNvSpPr>
              <a:spLocks noChangeShapeType="1"/>
            </p:cNvSpPr>
            <p:nvPr/>
          </p:nvSpPr>
          <p:spPr bwMode="auto">
            <a:xfrm>
              <a:off x="2225613" y="505655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89" name="Line 368"/>
            <p:cNvSpPr>
              <a:spLocks noChangeShapeType="1"/>
            </p:cNvSpPr>
            <p:nvPr/>
          </p:nvSpPr>
          <p:spPr bwMode="auto">
            <a:xfrm>
              <a:off x="2246952" y="507863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90" name="Line 369"/>
            <p:cNvSpPr>
              <a:spLocks noChangeShapeType="1"/>
            </p:cNvSpPr>
            <p:nvPr/>
          </p:nvSpPr>
          <p:spPr bwMode="auto">
            <a:xfrm>
              <a:off x="2270148" y="510347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91" name="Line 370"/>
            <p:cNvSpPr>
              <a:spLocks noChangeShapeType="1"/>
            </p:cNvSpPr>
            <p:nvPr/>
          </p:nvSpPr>
          <p:spPr bwMode="auto">
            <a:xfrm>
              <a:off x="2291487" y="513108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92" name="Line 371"/>
            <p:cNvSpPr>
              <a:spLocks noChangeShapeType="1"/>
            </p:cNvSpPr>
            <p:nvPr/>
          </p:nvSpPr>
          <p:spPr bwMode="auto">
            <a:xfrm>
              <a:off x="2312826" y="515316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93" name="Line 372"/>
            <p:cNvSpPr>
              <a:spLocks noChangeShapeType="1"/>
            </p:cNvSpPr>
            <p:nvPr/>
          </p:nvSpPr>
          <p:spPr bwMode="auto">
            <a:xfrm>
              <a:off x="2336021" y="51780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94" name="Line 373"/>
            <p:cNvSpPr>
              <a:spLocks noChangeShapeType="1"/>
            </p:cNvSpPr>
            <p:nvPr/>
          </p:nvSpPr>
          <p:spPr bwMode="auto">
            <a:xfrm>
              <a:off x="2357361" y="520008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95" name="Line 374"/>
            <p:cNvSpPr>
              <a:spLocks noChangeShapeType="1"/>
            </p:cNvSpPr>
            <p:nvPr/>
          </p:nvSpPr>
          <p:spPr bwMode="auto">
            <a:xfrm>
              <a:off x="2380557" y="5222171"/>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96" name="Line 375"/>
            <p:cNvSpPr>
              <a:spLocks noChangeShapeType="1"/>
            </p:cNvSpPr>
            <p:nvPr/>
          </p:nvSpPr>
          <p:spPr bwMode="auto">
            <a:xfrm>
              <a:off x="2401896" y="524149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97" name="Line 376"/>
            <p:cNvSpPr>
              <a:spLocks noChangeShapeType="1"/>
            </p:cNvSpPr>
            <p:nvPr/>
          </p:nvSpPr>
          <p:spPr bwMode="auto">
            <a:xfrm>
              <a:off x="2425091" y="526357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98" name="Line 377"/>
            <p:cNvSpPr>
              <a:spLocks noChangeShapeType="1"/>
            </p:cNvSpPr>
            <p:nvPr/>
          </p:nvSpPr>
          <p:spPr bwMode="auto">
            <a:xfrm>
              <a:off x="2446431" y="5285656"/>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99" name="Line 378"/>
            <p:cNvSpPr>
              <a:spLocks noChangeShapeType="1"/>
            </p:cNvSpPr>
            <p:nvPr/>
          </p:nvSpPr>
          <p:spPr bwMode="auto">
            <a:xfrm>
              <a:off x="2467770" y="530497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00" name="Line 379"/>
            <p:cNvSpPr>
              <a:spLocks noChangeShapeType="1"/>
            </p:cNvSpPr>
            <p:nvPr/>
          </p:nvSpPr>
          <p:spPr bwMode="auto">
            <a:xfrm>
              <a:off x="2490965" y="532154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01" name="Line 380"/>
            <p:cNvSpPr>
              <a:spLocks noChangeShapeType="1"/>
            </p:cNvSpPr>
            <p:nvPr/>
          </p:nvSpPr>
          <p:spPr bwMode="auto">
            <a:xfrm>
              <a:off x="2512305" y="533258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02" name="Line 381"/>
            <p:cNvSpPr>
              <a:spLocks noChangeShapeType="1"/>
            </p:cNvSpPr>
            <p:nvPr/>
          </p:nvSpPr>
          <p:spPr bwMode="auto">
            <a:xfrm>
              <a:off x="2535500" y="534362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03" name="Line 382"/>
            <p:cNvSpPr>
              <a:spLocks noChangeShapeType="1"/>
            </p:cNvSpPr>
            <p:nvPr/>
          </p:nvSpPr>
          <p:spPr bwMode="auto">
            <a:xfrm>
              <a:off x="2556840" y="5354664"/>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04" name="Line 383"/>
            <p:cNvSpPr>
              <a:spLocks noChangeShapeType="1"/>
            </p:cNvSpPr>
            <p:nvPr/>
          </p:nvSpPr>
          <p:spPr bwMode="auto">
            <a:xfrm>
              <a:off x="2580035" y="536294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05" name="Line 384"/>
            <p:cNvSpPr>
              <a:spLocks noChangeShapeType="1"/>
            </p:cNvSpPr>
            <p:nvPr/>
          </p:nvSpPr>
          <p:spPr bwMode="auto">
            <a:xfrm>
              <a:off x="2601374" y="536846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06" name="Line 385"/>
            <p:cNvSpPr>
              <a:spLocks noChangeShapeType="1"/>
            </p:cNvSpPr>
            <p:nvPr/>
          </p:nvSpPr>
          <p:spPr bwMode="auto">
            <a:xfrm>
              <a:off x="2624570" y="53795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07" name="Line 386"/>
            <p:cNvSpPr>
              <a:spLocks noChangeShapeType="1"/>
            </p:cNvSpPr>
            <p:nvPr/>
          </p:nvSpPr>
          <p:spPr bwMode="auto">
            <a:xfrm>
              <a:off x="2645909" y="538502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08" name="Line 387"/>
            <p:cNvSpPr>
              <a:spLocks noChangeShapeType="1"/>
            </p:cNvSpPr>
            <p:nvPr/>
          </p:nvSpPr>
          <p:spPr bwMode="auto">
            <a:xfrm>
              <a:off x="2667248" y="539054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09" name="Line 388"/>
            <p:cNvSpPr>
              <a:spLocks noChangeShapeType="1"/>
            </p:cNvSpPr>
            <p:nvPr/>
          </p:nvSpPr>
          <p:spPr bwMode="auto">
            <a:xfrm>
              <a:off x="2690444" y="539606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10" name="Line 389"/>
            <p:cNvSpPr>
              <a:spLocks noChangeShapeType="1"/>
            </p:cNvSpPr>
            <p:nvPr/>
          </p:nvSpPr>
          <p:spPr bwMode="auto">
            <a:xfrm>
              <a:off x="2711784" y="540158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11" name="Line 390"/>
            <p:cNvSpPr>
              <a:spLocks noChangeShapeType="1"/>
            </p:cNvSpPr>
            <p:nvPr/>
          </p:nvSpPr>
          <p:spPr bwMode="auto">
            <a:xfrm>
              <a:off x="2734978" y="540710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12" name="Line 391"/>
            <p:cNvSpPr>
              <a:spLocks noChangeShapeType="1"/>
            </p:cNvSpPr>
            <p:nvPr/>
          </p:nvSpPr>
          <p:spPr bwMode="auto">
            <a:xfrm>
              <a:off x="2756318" y="541263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13" name="Line 392"/>
            <p:cNvSpPr>
              <a:spLocks noChangeShapeType="1"/>
            </p:cNvSpPr>
            <p:nvPr/>
          </p:nvSpPr>
          <p:spPr bwMode="auto">
            <a:xfrm>
              <a:off x="2779513" y="5418149"/>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14" name="Line 393"/>
            <p:cNvSpPr>
              <a:spLocks noChangeShapeType="1"/>
            </p:cNvSpPr>
            <p:nvPr/>
          </p:nvSpPr>
          <p:spPr bwMode="auto">
            <a:xfrm>
              <a:off x="2800853" y="542091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15" name="Line 394"/>
            <p:cNvSpPr>
              <a:spLocks noChangeShapeType="1"/>
            </p:cNvSpPr>
            <p:nvPr/>
          </p:nvSpPr>
          <p:spPr bwMode="auto">
            <a:xfrm>
              <a:off x="2822192" y="542091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16" name="Line 395"/>
            <p:cNvSpPr>
              <a:spLocks noChangeShapeType="1"/>
            </p:cNvSpPr>
            <p:nvPr/>
          </p:nvSpPr>
          <p:spPr bwMode="auto">
            <a:xfrm>
              <a:off x="2845387" y="542643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17" name="Line 396"/>
            <p:cNvSpPr>
              <a:spLocks noChangeShapeType="1"/>
            </p:cNvSpPr>
            <p:nvPr/>
          </p:nvSpPr>
          <p:spPr bwMode="auto">
            <a:xfrm>
              <a:off x="2866727" y="543195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18" name="Line 397"/>
            <p:cNvSpPr>
              <a:spLocks noChangeShapeType="1"/>
            </p:cNvSpPr>
            <p:nvPr/>
          </p:nvSpPr>
          <p:spPr bwMode="auto">
            <a:xfrm flipV="1">
              <a:off x="538861" y="1236345"/>
              <a:ext cx="0" cy="116207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19" name="Line 398"/>
            <p:cNvSpPr>
              <a:spLocks noChangeShapeType="1"/>
            </p:cNvSpPr>
            <p:nvPr/>
          </p:nvSpPr>
          <p:spPr bwMode="auto">
            <a:xfrm flipH="1">
              <a:off x="470654" y="2274205"/>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20" name="Rectangle 399"/>
            <p:cNvSpPr>
              <a:spLocks noChangeArrowheads="1"/>
            </p:cNvSpPr>
            <p:nvPr/>
          </p:nvSpPr>
          <p:spPr bwMode="auto">
            <a:xfrm rot="16200000">
              <a:off x="387348" y="2124742"/>
              <a:ext cx="90529" cy="18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0</a:t>
              </a:r>
              <a:endParaRPr lang="en-US"/>
            </a:p>
          </p:txBody>
        </p:sp>
        <p:sp>
          <p:nvSpPr>
            <p:cNvPr id="5521" name="Line 400"/>
            <p:cNvSpPr>
              <a:spLocks noChangeShapeType="1"/>
            </p:cNvSpPr>
            <p:nvPr/>
          </p:nvSpPr>
          <p:spPr bwMode="auto">
            <a:xfrm flipH="1">
              <a:off x="470654" y="1835323"/>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22" name="Rectangle 401"/>
            <p:cNvSpPr>
              <a:spLocks noChangeArrowheads="1"/>
            </p:cNvSpPr>
            <p:nvPr/>
          </p:nvSpPr>
          <p:spPr bwMode="auto">
            <a:xfrm rot="16200000">
              <a:off x="364290" y="1683099"/>
              <a:ext cx="136646" cy="18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.5</a:t>
              </a:r>
              <a:endParaRPr lang="en-US"/>
            </a:p>
          </p:txBody>
        </p:sp>
        <p:sp>
          <p:nvSpPr>
            <p:cNvPr id="5523" name="Line 402"/>
            <p:cNvSpPr>
              <a:spLocks noChangeShapeType="1"/>
            </p:cNvSpPr>
            <p:nvPr/>
          </p:nvSpPr>
          <p:spPr bwMode="auto">
            <a:xfrm flipH="1">
              <a:off x="470654" y="1390919"/>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24" name="Rectangle 403"/>
            <p:cNvSpPr>
              <a:spLocks noChangeArrowheads="1"/>
            </p:cNvSpPr>
            <p:nvPr/>
          </p:nvSpPr>
          <p:spPr bwMode="auto">
            <a:xfrm rot="16200000">
              <a:off x="387349" y="1238694"/>
              <a:ext cx="90529" cy="18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1</a:t>
              </a:r>
              <a:endParaRPr lang="en-US"/>
            </a:p>
          </p:txBody>
        </p:sp>
        <p:sp>
          <p:nvSpPr>
            <p:cNvPr id="5525" name="Line 404"/>
            <p:cNvSpPr>
              <a:spLocks noChangeShapeType="1"/>
            </p:cNvSpPr>
            <p:nvPr/>
          </p:nvSpPr>
          <p:spPr bwMode="auto">
            <a:xfrm flipV="1">
              <a:off x="538861" y="2820738"/>
              <a:ext cx="0" cy="1159312"/>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26" name="Line 405"/>
            <p:cNvSpPr>
              <a:spLocks noChangeShapeType="1"/>
            </p:cNvSpPr>
            <p:nvPr/>
          </p:nvSpPr>
          <p:spPr bwMode="auto">
            <a:xfrm flipH="1">
              <a:off x="470654" y="3858599"/>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27" name="Rectangle 406"/>
            <p:cNvSpPr>
              <a:spLocks noChangeArrowheads="1"/>
            </p:cNvSpPr>
            <p:nvPr/>
          </p:nvSpPr>
          <p:spPr bwMode="auto">
            <a:xfrm rot="16200000">
              <a:off x="387349" y="3711895"/>
              <a:ext cx="90529" cy="18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0</a:t>
              </a:r>
              <a:endParaRPr lang="en-US"/>
            </a:p>
          </p:txBody>
        </p:sp>
        <p:sp>
          <p:nvSpPr>
            <p:cNvPr id="5528" name="Line 408"/>
            <p:cNvSpPr>
              <a:spLocks noChangeShapeType="1"/>
            </p:cNvSpPr>
            <p:nvPr/>
          </p:nvSpPr>
          <p:spPr bwMode="auto">
            <a:xfrm flipH="1">
              <a:off x="470652" y="3419717"/>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29" name="Rectangle 409"/>
            <p:cNvSpPr>
              <a:spLocks noChangeArrowheads="1"/>
            </p:cNvSpPr>
            <p:nvPr/>
          </p:nvSpPr>
          <p:spPr bwMode="auto">
            <a:xfrm rot="16200000">
              <a:off x="364289" y="3270256"/>
              <a:ext cx="136646" cy="18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.5</a:t>
              </a:r>
              <a:endParaRPr lang="en-US"/>
            </a:p>
          </p:txBody>
        </p:sp>
        <p:sp>
          <p:nvSpPr>
            <p:cNvPr id="5530" name="Line 410"/>
            <p:cNvSpPr>
              <a:spLocks noChangeShapeType="1"/>
            </p:cNvSpPr>
            <p:nvPr/>
          </p:nvSpPr>
          <p:spPr bwMode="auto">
            <a:xfrm flipH="1">
              <a:off x="470652" y="2975313"/>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 name="Rectangle 411"/>
            <p:cNvSpPr>
              <a:spLocks noChangeArrowheads="1"/>
            </p:cNvSpPr>
            <p:nvPr/>
          </p:nvSpPr>
          <p:spPr bwMode="auto">
            <a:xfrm rot="16200000">
              <a:off x="386884" y="2825851"/>
              <a:ext cx="90529" cy="18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1</a:t>
              </a:r>
              <a:endParaRPr lang="en-US"/>
            </a:p>
          </p:txBody>
        </p:sp>
        <p:sp>
          <p:nvSpPr>
            <p:cNvPr id="5532" name="Line 412"/>
            <p:cNvSpPr>
              <a:spLocks noChangeShapeType="1"/>
            </p:cNvSpPr>
            <p:nvPr/>
          </p:nvSpPr>
          <p:spPr bwMode="auto">
            <a:xfrm flipV="1">
              <a:off x="538860" y="4405131"/>
              <a:ext cx="0" cy="1159312"/>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 name="Line 413"/>
            <p:cNvSpPr>
              <a:spLocks noChangeShapeType="1"/>
            </p:cNvSpPr>
            <p:nvPr/>
          </p:nvSpPr>
          <p:spPr bwMode="auto">
            <a:xfrm flipH="1">
              <a:off x="470652" y="5442992"/>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4" name="Rectangle 414"/>
            <p:cNvSpPr>
              <a:spLocks noChangeArrowheads="1"/>
            </p:cNvSpPr>
            <p:nvPr/>
          </p:nvSpPr>
          <p:spPr bwMode="auto">
            <a:xfrm rot="16200000">
              <a:off x="386885" y="5290771"/>
              <a:ext cx="90529" cy="18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0</a:t>
              </a:r>
              <a:endParaRPr lang="en-US"/>
            </a:p>
          </p:txBody>
        </p:sp>
        <p:sp>
          <p:nvSpPr>
            <p:cNvPr id="5535" name="Line 415"/>
            <p:cNvSpPr>
              <a:spLocks noChangeShapeType="1"/>
            </p:cNvSpPr>
            <p:nvPr/>
          </p:nvSpPr>
          <p:spPr bwMode="auto">
            <a:xfrm flipH="1">
              <a:off x="470652" y="5004110"/>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6" name="Rectangle 416"/>
            <p:cNvSpPr>
              <a:spLocks noChangeArrowheads="1"/>
            </p:cNvSpPr>
            <p:nvPr/>
          </p:nvSpPr>
          <p:spPr bwMode="auto">
            <a:xfrm rot="16200000">
              <a:off x="364288" y="4851887"/>
              <a:ext cx="136646" cy="18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.5</a:t>
              </a:r>
              <a:endParaRPr lang="en-US"/>
            </a:p>
          </p:txBody>
        </p:sp>
        <p:sp>
          <p:nvSpPr>
            <p:cNvPr id="5537" name="Line 417"/>
            <p:cNvSpPr>
              <a:spLocks noChangeShapeType="1"/>
            </p:cNvSpPr>
            <p:nvPr/>
          </p:nvSpPr>
          <p:spPr bwMode="auto">
            <a:xfrm flipH="1">
              <a:off x="470652" y="4559706"/>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8" name="Rectangle 418"/>
            <p:cNvSpPr>
              <a:spLocks noChangeArrowheads="1"/>
            </p:cNvSpPr>
            <p:nvPr/>
          </p:nvSpPr>
          <p:spPr bwMode="auto">
            <a:xfrm rot="16200000">
              <a:off x="386885" y="4410244"/>
              <a:ext cx="90529" cy="18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1</a:t>
              </a:r>
              <a:endParaRPr lang="en-US"/>
            </a:p>
          </p:txBody>
        </p:sp>
        <p:sp>
          <p:nvSpPr>
            <p:cNvPr id="5539" name="Line 420"/>
            <p:cNvSpPr>
              <a:spLocks noChangeShapeType="1"/>
            </p:cNvSpPr>
            <p:nvPr/>
          </p:nvSpPr>
          <p:spPr bwMode="auto">
            <a:xfrm>
              <a:off x="534672" y="5564444"/>
              <a:ext cx="0" cy="745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0" name="Rectangle 421"/>
            <p:cNvSpPr>
              <a:spLocks noChangeArrowheads="1"/>
            </p:cNvSpPr>
            <p:nvPr/>
          </p:nvSpPr>
          <p:spPr bwMode="auto">
            <a:xfrm>
              <a:off x="562055" y="5677616"/>
              <a:ext cx="86732" cy="19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1</a:t>
              </a:r>
              <a:endParaRPr lang="en-US"/>
            </a:p>
          </p:txBody>
        </p:sp>
        <p:sp>
          <p:nvSpPr>
            <p:cNvPr id="5541" name="Line 422"/>
            <p:cNvSpPr>
              <a:spLocks noChangeShapeType="1"/>
            </p:cNvSpPr>
            <p:nvPr/>
          </p:nvSpPr>
          <p:spPr bwMode="auto">
            <a:xfrm>
              <a:off x="1214303" y="5564444"/>
              <a:ext cx="0" cy="745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2" name="Rectangle 423"/>
            <p:cNvSpPr>
              <a:spLocks noChangeArrowheads="1"/>
            </p:cNvSpPr>
            <p:nvPr/>
          </p:nvSpPr>
          <p:spPr bwMode="auto">
            <a:xfrm>
              <a:off x="1197603" y="5677616"/>
              <a:ext cx="86732" cy="19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2</a:t>
              </a:r>
              <a:endParaRPr lang="en-US"/>
            </a:p>
          </p:txBody>
        </p:sp>
        <p:sp>
          <p:nvSpPr>
            <p:cNvPr id="5543" name="Line 424"/>
            <p:cNvSpPr>
              <a:spLocks noChangeShapeType="1"/>
            </p:cNvSpPr>
            <p:nvPr/>
          </p:nvSpPr>
          <p:spPr bwMode="auto">
            <a:xfrm>
              <a:off x="1849850" y="5564444"/>
              <a:ext cx="0" cy="745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4" name="Rectangle 425"/>
            <p:cNvSpPr>
              <a:spLocks noChangeArrowheads="1"/>
            </p:cNvSpPr>
            <p:nvPr/>
          </p:nvSpPr>
          <p:spPr bwMode="auto">
            <a:xfrm>
              <a:off x="1834078" y="5677616"/>
              <a:ext cx="86732" cy="19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3</a:t>
              </a:r>
              <a:endParaRPr lang="en-US"/>
            </a:p>
          </p:txBody>
        </p:sp>
        <p:sp>
          <p:nvSpPr>
            <p:cNvPr id="5545" name="Line 426"/>
            <p:cNvSpPr>
              <a:spLocks noChangeShapeType="1"/>
            </p:cNvSpPr>
            <p:nvPr/>
          </p:nvSpPr>
          <p:spPr bwMode="auto">
            <a:xfrm>
              <a:off x="2485398" y="5564444"/>
              <a:ext cx="0" cy="745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6" name="Rectangle 427"/>
            <p:cNvSpPr>
              <a:spLocks noChangeArrowheads="1"/>
            </p:cNvSpPr>
            <p:nvPr/>
          </p:nvSpPr>
          <p:spPr bwMode="auto">
            <a:xfrm>
              <a:off x="2469625" y="5677616"/>
              <a:ext cx="86732" cy="19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4</a:t>
              </a:r>
              <a:endParaRPr lang="en-US"/>
            </a:p>
          </p:txBody>
        </p:sp>
        <p:sp>
          <p:nvSpPr>
            <p:cNvPr id="5547" name="Line 428"/>
            <p:cNvSpPr>
              <a:spLocks noChangeShapeType="1"/>
            </p:cNvSpPr>
            <p:nvPr/>
          </p:nvSpPr>
          <p:spPr bwMode="auto">
            <a:xfrm>
              <a:off x="3121873" y="5564444"/>
              <a:ext cx="0" cy="745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8" name="Rectangle 429"/>
            <p:cNvSpPr>
              <a:spLocks noChangeArrowheads="1"/>
            </p:cNvSpPr>
            <p:nvPr/>
          </p:nvSpPr>
          <p:spPr bwMode="auto">
            <a:xfrm>
              <a:off x="3105172" y="5677616"/>
              <a:ext cx="86732" cy="19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5</a:t>
              </a:r>
              <a:endParaRPr lang="en-US"/>
            </a:p>
          </p:txBody>
        </p:sp>
        <p:sp>
          <p:nvSpPr>
            <p:cNvPr id="5549" name="Rectangle 430"/>
            <p:cNvSpPr>
              <a:spLocks noChangeArrowheads="1"/>
            </p:cNvSpPr>
            <p:nvPr/>
          </p:nvSpPr>
          <p:spPr bwMode="auto">
            <a:xfrm>
              <a:off x="538860" y="960317"/>
              <a:ext cx="2623836" cy="276026"/>
            </a:xfrm>
            <a:prstGeom prst="rect">
              <a:avLst/>
            </a:prstGeom>
            <a:solidFill>
              <a:srgbClr val="D9E6EB"/>
            </a:solidFill>
            <a:ln w="4">
              <a:solidFill>
                <a:srgbClr val="D9E6EB"/>
              </a:solidFill>
              <a:miter lim="800000"/>
              <a:headEnd/>
              <a:tailEnd/>
            </a:ln>
          </p:spPr>
          <p:txBody>
            <a:bodyPr/>
            <a:lstStyle/>
            <a:p>
              <a:endParaRPr lang="en-US"/>
            </a:p>
          </p:txBody>
        </p:sp>
        <p:sp>
          <p:nvSpPr>
            <p:cNvPr id="5550" name="Rectangle 431"/>
            <p:cNvSpPr>
              <a:spLocks noChangeArrowheads="1"/>
            </p:cNvSpPr>
            <p:nvPr/>
          </p:nvSpPr>
          <p:spPr bwMode="auto">
            <a:xfrm>
              <a:off x="1744124" y="983641"/>
              <a:ext cx="217646" cy="19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US</a:t>
              </a:r>
              <a:endParaRPr lang="en-US"/>
            </a:p>
          </p:txBody>
        </p:sp>
        <p:sp>
          <p:nvSpPr>
            <p:cNvPr id="5551" name="Rectangle 432"/>
            <p:cNvSpPr>
              <a:spLocks noChangeArrowheads="1"/>
            </p:cNvSpPr>
            <p:nvPr/>
          </p:nvSpPr>
          <p:spPr bwMode="auto">
            <a:xfrm>
              <a:off x="538860" y="2544711"/>
              <a:ext cx="2623836" cy="276026"/>
            </a:xfrm>
            <a:prstGeom prst="rect">
              <a:avLst/>
            </a:prstGeom>
            <a:solidFill>
              <a:srgbClr val="D9E6EB"/>
            </a:solidFill>
            <a:ln w="4">
              <a:solidFill>
                <a:srgbClr val="D9E6EB"/>
              </a:solidFill>
              <a:miter lim="800000"/>
              <a:headEnd/>
              <a:tailEnd/>
            </a:ln>
          </p:spPr>
          <p:txBody>
            <a:bodyPr/>
            <a:lstStyle/>
            <a:p>
              <a:endParaRPr lang="en-US"/>
            </a:p>
          </p:txBody>
        </p:sp>
        <p:sp>
          <p:nvSpPr>
            <p:cNvPr id="5552" name="Rectangle 433"/>
            <p:cNvSpPr>
              <a:spLocks noChangeArrowheads="1"/>
            </p:cNvSpPr>
            <p:nvPr/>
          </p:nvSpPr>
          <p:spPr bwMode="auto">
            <a:xfrm>
              <a:off x="1510546" y="2569345"/>
              <a:ext cx="546568" cy="19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Canada</a:t>
              </a:r>
              <a:endParaRPr lang="en-US"/>
            </a:p>
          </p:txBody>
        </p:sp>
        <p:sp>
          <p:nvSpPr>
            <p:cNvPr id="5553" name="Rectangle 434"/>
            <p:cNvSpPr>
              <a:spLocks noChangeArrowheads="1"/>
            </p:cNvSpPr>
            <p:nvPr/>
          </p:nvSpPr>
          <p:spPr bwMode="auto">
            <a:xfrm>
              <a:off x="538860" y="4134625"/>
              <a:ext cx="2623836" cy="270507"/>
            </a:xfrm>
            <a:prstGeom prst="rect">
              <a:avLst/>
            </a:prstGeom>
            <a:solidFill>
              <a:srgbClr val="D9E6EB"/>
            </a:solidFill>
            <a:ln w="4">
              <a:solidFill>
                <a:srgbClr val="D9E6EB"/>
              </a:solidFill>
              <a:miter lim="800000"/>
              <a:headEnd/>
              <a:tailEnd/>
            </a:ln>
          </p:spPr>
          <p:txBody>
            <a:bodyPr/>
            <a:lstStyle/>
            <a:p>
              <a:endParaRPr lang="en-US"/>
            </a:p>
          </p:txBody>
        </p:sp>
        <p:sp>
          <p:nvSpPr>
            <p:cNvPr id="5554" name="Rectangle 435"/>
            <p:cNvSpPr>
              <a:spLocks noChangeArrowheads="1"/>
            </p:cNvSpPr>
            <p:nvPr/>
          </p:nvSpPr>
          <p:spPr bwMode="auto">
            <a:xfrm>
              <a:off x="1541282" y="4157812"/>
              <a:ext cx="504021" cy="19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Europe</a:t>
              </a:r>
              <a:endParaRPr lang="en-US"/>
            </a:p>
          </p:txBody>
        </p:sp>
        <p:sp>
          <p:nvSpPr>
            <p:cNvPr id="5555" name="Rectangle 74"/>
            <p:cNvSpPr>
              <a:spLocks noChangeArrowheads="1"/>
            </p:cNvSpPr>
            <p:nvPr/>
          </p:nvSpPr>
          <p:spPr bwMode="auto">
            <a:xfrm>
              <a:off x="629520" y="541727"/>
              <a:ext cx="2576946" cy="298752"/>
            </a:xfrm>
            <a:prstGeom prst="rect">
              <a:avLst/>
            </a:prstGeom>
            <a:solidFill>
              <a:schemeClr val="tx1"/>
            </a:solidFill>
            <a:ln w="4">
              <a:solidFill>
                <a:srgbClr val="D9E6EB"/>
              </a:solidFill>
              <a:miter lim="800000"/>
              <a:headEnd/>
              <a:tailEnd/>
            </a:ln>
          </p:spPr>
          <p:txBody>
            <a:bodyPr/>
            <a:lstStyle/>
            <a:p>
              <a:endParaRPr lang="en-US" sz="2000" b="1">
                <a:solidFill>
                  <a:schemeClr val="bg1"/>
                </a:solidFill>
              </a:endParaRPr>
            </a:p>
          </p:txBody>
        </p:sp>
        <p:sp>
          <p:nvSpPr>
            <p:cNvPr id="5556" name="Rectangle 75"/>
            <p:cNvSpPr>
              <a:spLocks noChangeArrowheads="1"/>
            </p:cNvSpPr>
            <p:nvPr/>
          </p:nvSpPr>
          <p:spPr bwMode="auto">
            <a:xfrm>
              <a:off x="1295705" y="526696"/>
              <a:ext cx="1315019" cy="32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0" b="1">
                  <a:solidFill>
                    <a:schemeClr val="bg1"/>
                  </a:solidFill>
                </a:rPr>
                <a:t>Hospitals</a:t>
              </a:r>
            </a:p>
          </p:txBody>
        </p:sp>
      </p:grpSp>
      <p:sp>
        <p:nvSpPr>
          <p:cNvPr id="5128" name="Text Box 2"/>
          <p:cNvSpPr txBox="1">
            <a:spLocks noChangeArrowheads="1"/>
          </p:cNvSpPr>
          <p:nvPr/>
        </p:nvSpPr>
        <p:spPr bwMode="auto">
          <a:xfrm>
            <a:off x="127576" y="0"/>
            <a:ext cx="8956771" cy="45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4806" rIns="89611" bIns="448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dirty="0" smtClean="0"/>
              <a:t>Hospitals </a:t>
            </a:r>
            <a:r>
              <a:rPr lang="en-US" sz="2400" b="1" dirty="0"/>
              <a:t>Management</a:t>
            </a:r>
            <a:r>
              <a:rPr lang="en-US" sz="2200" b="1" dirty="0"/>
              <a:t> Practices </a:t>
            </a:r>
            <a:r>
              <a:rPr lang="en-US" sz="2200" b="1" dirty="0" smtClean="0"/>
              <a:t>Show </a:t>
            </a:r>
            <a:r>
              <a:rPr lang="en-US" sz="2200" b="1" dirty="0"/>
              <a:t>A Large </a:t>
            </a:r>
            <a:r>
              <a:rPr lang="en-US" sz="2200" b="1" dirty="0" smtClean="0"/>
              <a:t>Spread</a:t>
            </a:r>
            <a:endParaRPr lang="en-US" sz="2200" b="1" dirty="0"/>
          </a:p>
        </p:txBody>
      </p:sp>
    </p:spTree>
    <p:extLst>
      <p:ext uri="{BB962C8B-B14F-4D97-AF65-F5344CB8AC3E}">
        <p14:creationId xmlns:p14="http://schemas.microsoft.com/office/powerpoint/2010/main" val="3873370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2"/>
          <p:cNvSpPr>
            <a:spLocks noGrp="1"/>
          </p:cNvSpPr>
          <p:nvPr>
            <p:ph type="sldNum" sz="quarter" idx="10"/>
          </p:nvPr>
        </p:nvSpPr>
        <p:spPr/>
        <p:txBody>
          <a:bodyPr/>
          <a:lstStyle/>
          <a:p>
            <a:fld id="{C3BE06C4-1A03-45A7-8382-CD2DD4F214A9}" type="slidenum">
              <a:rPr lang="en-US"/>
              <a:pPr/>
              <a:t>23</a:t>
            </a:fld>
            <a:r>
              <a:rPr lang="en-US"/>
              <a:t> </a:t>
            </a:r>
          </a:p>
        </p:txBody>
      </p:sp>
      <p:graphicFrame>
        <p:nvGraphicFramePr>
          <p:cNvPr id="304130"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1439" name="think-cell Slide" r:id="rId50" imgW="0" imgH="0" progId="TCLayout.ActiveDocument.1">
                  <p:embed/>
                </p:oleObj>
              </mc:Choice>
              <mc:Fallback>
                <p:oleObj name="think-cell Slide" r:id="rId50"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4131" name="Rectangle 3"/>
          <p:cNvSpPr>
            <a:spLocks noGrp="1" noChangeArrowheads="1"/>
          </p:cNvSpPr>
          <p:nvPr>
            <p:ph type="title"/>
            <p:custDataLst>
              <p:tags r:id="rId3"/>
            </p:custDataLst>
          </p:nvPr>
        </p:nvSpPr>
        <p:spPr/>
        <p:txBody>
          <a:bodyPr/>
          <a:lstStyle/>
          <a:p>
            <a:r>
              <a:rPr lang="en-GB"/>
              <a:t>Agenda</a:t>
            </a:r>
            <a:endParaRPr lang="en-US"/>
          </a:p>
        </p:txBody>
      </p:sp>
      <p:grpSp>
        <p:nvGrpSpPr>
          <p:cNvPr id="304142" name="Group 14"/>
          <p:cNvGrpSpPr>
            <a:grpSpLocks/>
          </p:cNvGrpSpPr>
          <p:nvPr/>
        </p:nvGrpSpPr>
        <p:grpSpPr bwMode="auto">
          <a:xfrm>
            <a:off x="885825" y="5194300"/>
            <a:ext cx="7242175" cy="681038"/>
            <a:chOff x="558" y="3272"/>
            <a:chExt cx="4562" cy="429"/>
          </a:xfrm>
        </p:grpSpPr>
        <p:sp>
          <p:nvSpPr>
            <p:cNvPr id="304143" name="Rectangle 15"/>
            <p:cNvSpPr>
              <a:spLocks noChangeArrowheads="1"/>
            </p:cNvSpPr>
            <p:nvPr>
              <p:custDataLst>
                <p:tags r:id="rId39"/>
              </p:custDataLst>
            </p:nvPr>
          </p:nvSpPr>
          <p:spPr bwMode="auto">
            <a:xfrm>
              <a:off x="726" y="3272"/>
              <a:ext cx="4394" cy="429"/>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44" name="Rectangle 286"/>
            <p:cNvSpPr>
              <a:spLocks noChangeArrowheads="1"/>
            </p:cNvSpPr>
            <p:nvPr>
              <p:custDataLst>
                <p:tags r:id="rId40"/>
              </p:custDataLst>
            </p:nvPr>
          </p:nvSpPr>
          <p:spPr bwMode="auto">
            <a:xfrm>
              <a:off x="973" y="3394"/>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GB" sz="2000">
                  <a:solidFill>
                    <a:srgbClr val="969696"/>
                  </a:solidFill>
                  <a:cs typeface="Arial" charset="0"/>
                </a:rPr>
                <a:t>Implications for policy makers and others</a:t>
              </a:r>
            </a:p>
          </p:txBody>
        </p:sp>
        <p:grpSp>
          <p:nvGrpSpPr>
            <p:cNvPr id="304145" name="Group 17"/>
            <p:cNvGrpSpPr>
              <a:grpSpLocks/>
            </p:cNvGrpSpPr>
            <p:nvPr>
              <p:custDataLst>
                <p:tags r:id="rId41"/>
              </p:custDataLst>
            </p:nvPr>
          </p:nvGrpSpPr>
          <p:grpSpPr bwMode="auto">
            <a:xfrm>
              <a:off x="558" y="3296"/>
              <a:ext cx="343" cy="375"/>
              <a:chOff x="690" y="1158"/>
              <a:chExt cx="486" cy="532"/>
            </a:xfrm>
          </p:grpSpPr>
          <p:sp>
            <p:nvSpPr>
              <p:cNvPr id="304146" name="Oval 18"/>
              <p:cNvSpPr>
                <a:spLocks noChangeArrowheads="1"/>
              </p:cNvSpPr>
              <p:nvPr>
                <p:custDataLst>
                  <p:tags r:id="rId42"/>
                </p:custDataLst>
              </p:nvPr>
            </p:nvSpPr>
            <p:spPr bwMode="gray">
              <a:xfrm rot="-772996">
                <a:off x="720" y="1482"/>
                <a:ext cx="402" cy="208"/>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47" name="Oval 19"/>
              <p:cNvSpPr>
                <a:spLocks noChangeArrowheads="1"/>
              </p:cNvSpPr>
              <p:nvPr>
                <p:custDataLst>
                  <p:tags r:id="rId43"/>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48" name="Oval 20"/>
              <p:cNvSpPr>
                <a:spLocks noChangeArrowheads="1"/>
              </p:cNvSpPr>
              <p:nvPr>
                <p:custDataLst>
                  <p:tags r:id="rId44"/>
                </p:custDataLst>
              </p:nvPr>
            </p:nvSpPr>
            <p:spPr bwMode="gray">
              <a:xfrm>
                <a:off x="695" y="1161"/>
                <a:ext cx="474" cy="472"/>
              </a:xfrm>
              <a:prstGeom prst="ellipse">
                <a:avLst/>
              </a:prstGeom>
              <a:gradFill rotWithShape="1">
                <a:gsLst>
                  <a:gs pos="0">
                    <a:schemeClr val="folHlink">
                      <a:alpha val="0"/>
                    </a:schemeClr>
                  </a:gs>
                  <a:gs pos="100000">
                    <a:schemeClr val="folHlink">
                      <a:gamma/>
                      <a:tint val="60392"/>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04149" name="Oval 21"/>
              <p:cNvSpPr>
                <a:spLocks noChangeArrowheads="1"/>
              </p:cNvSpPr>
              <p:nvPr>
                <p:custDataLst>
                  <p:tags r:id="rId45"/>
                </p:custDataLst>
              </p:nvPr>
            </p:nvSpPr>
            <p:spPr bwMode="gray">
              <a:xfrm>
                <a:off x="710" y="1163"/>
                <a:ext cx="446" cy="445"/>
              </a:xfrm>
              <a:prstGeom prst="ellipse">
                <a:avLst/>
              </a:prstGeom>
              <a:gradFill rotWithShape="1">
                <a:gsLst>
                  <a:gs pos="0">
                    <a:schemeClr val="folHlink">
                      <a:gamma/>
                      <a:shade val="95294"/>
                      <a:invGamma/>
                    </a:schemeClr>
                  </a:gs>
                  <a:gs pos="100000">
                    <a:schemeClr val="folHlink">
                      <a:alpha val="4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04150" name="Oval 22"/>
              <p:cNvSpPr>
                <a:spLocks noChangeArrowheads="1"/>
              </p:cNvSpPr>
              <p:nvPr>
                <p:custDataLst>
                  <p:tags r:id="rId46"/>
                </p:custDataLst>
              </p:nvPr>
            </p:nvSpPr>
            <p:spPr bwMode="gray">
              <a:xfrm>
                <a:off x="732" y="1170"/>
                <a:ext cx="400" cy="357"/>
              </a:xfrm>
              <a:prstGeom prst="ellipse">
                <a:avLst/>
              </a:prstGeom>
              <a:gradFill rotWithShape="1">
                <a:gsLst>
                  <a:gs pos="0">
                    <a:schemeClr val="folHlink">
                      <a:gamma/>
                      <a:tint val="34902"/>
                      <a:invGamma/>
                    </a:schemeClr>
                  </a:gs>
                  <a:gs pos="100000">
                    <a:schemeClr val="folHlink">
                      <a:alpha val="3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04151" name="Oval 23"/>
              <p:cNvSpPr>
                <a:spLocks noChangeArrowheads="1"/>
              </p:cNvSpPr>
              <p:nvPr>
                <p:custDataLst>
                  <p:tags r:id="rId47"/>
                </p:custDataLst>
              </p:nvPr>
            </p:nvSpPr>
            <p:spPr bwMode="gray">
              <a:xfrm>
                <a:off x="846" y="1310"/>
                <a:ext cx="173" cy="173"/>
              </a:xfrm>
              <a:prstGeom prst="ellipse">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905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9" tIns="72009" rIns="72009" bIns="72009" anchor="ctr"/>
              <a:lstStyle/>
              <a:p>
                <a:pPr algn="ctr" defTabSz="895350">
                  <a:buClr>
                    <a:schemeClr val="tx2"/>
                  </a:buClr>
                </a:pPr>
                <a:r>
                  <a:rPr lang="en-GB" sz="2000" b="1">
                    <a:solidFill>
                      <a:srgbClr val="808080"/>
                    </a:solidFill>
                    <a:cs typeface="Arial" charset="0"/>
                  </a:rPr>
                  <a:t>5</a:t>
                </a:r>
                <a:endParaRPr lang="en-GB" sz="2000" b="1">
                  <a:solidFill>
                    <a:srgbClr val="808080"/>
                  </a:solidFill>
                  <a:cs typeface="Arial Unicode MS" charset="0"/>
                </a:endParaRPr>
              </a:p>
            </p:txBody>
          </p:sp>
        </p:grpSp>
      </p:grpSp>
      <p:grpSp>
        <p:nvGrpSpPr>
          <p:cNvPr id="304152" name="Group 24"/>
          <p:cNvGrpSpPr>
            <a:grpSpLocks/>
          </p:cNvGrpSpPr>
          <p:nvPr>
            <p:custDataLst>
              <p:tags r:id="rId4"/>
            </p:custDataLst>
          </p:nvPr>
        </p:nvGrpSpPr>
        <p:grpSpPr bwMode="auto">
          <a:xfrm>
            <a:off x="885825" y="1125538"/>
            <a:ext cx="7242175" cy="681037"/>
            <a:chOff x="558" y="1390"/>
            <a:chExt cx="4562" cy="429"/>
          </a:xfrm>
        </p:grpSpPr>
        <p:sp>
          <p:nvSpPr>
            <p:cNvPr id="304153" name="Rectangle 25"/>
            <p:cNvSpPr>
              <a:spLocks noChangeArrowheads="1"/>
            </p:cNvSpPr>
            <p:nvPr/>
          </p:nvSpPr>
          <p:spPr bwMode="auto">
            <a:xfrm>
              <a:off x="726" y="1390"/>
              <a:ext cx="4394" cy="429"/>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54" name="Rectangle 286"/>
            <p:cNvSpPr>
              <a:spLocks noChangeArrowheads="1"/>
            </p:cNvSpPr>
            <p:nvPr>
              <p:custDataLst>
                <p:tags r:id="rId31"/>
              </p:custDataLst>
            </p:nvPr>
          </p:nvSpPr>
          <p:spPr bwMode="auto">
            <a:xfrm>
              <a:off x="973" y="1505"/>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GB" sz="2000">
                  <a:solidFill>
                    <a:srgbClr val="969696"/>
                  </a:solidFill>
                  <a:cs typeface="Arial" charset="0"/>
                </a:rPr>
                <a:t>An overview</a:t>
              </a:r>
            </a:p>
          </p:txBody>
        </p:sp>
        <p:grpSp>
          <p:nvGrpSpPr>
            <p:cNvPr id="304155" name="Group 27"/>
            <p:cNvGrpSpPr>
              <a:grpSpLocks/>
            </p:cNvGrpSpPr>
            <p:nvPr>
              <p:custDataLst>
                <p:tags r:id="rId32"/>
              </p:custDataLst>
            </p:nvPr>
          </p:nvGrpSpPr>
          <p:grpSpPr bwMode="auto">
            <a:xfrm>
              <a:off x="558" y="1438"/>
              <a:ext cx="343" cy="375"/>
              <a:chOff x="690" y="1158"/>
              <a:chExt cx="486" cy="532"/>
            </a:xfrm>
          </p:grpSpPr>
          <p:sp>
            <p:nvSpPr>
              <p:cNvPr id="304156" name="Oval 28"/>
              <p:cNvSpPr>
                <a:spLocks noChangeArrowheads="1"/>
              </p:cNvSpPr>
              <p:nvPr>
                <p:custDataLst>
                  <p:tags r:id="rId33"/>
                </p:custDataLst>
              </p:nvPr>
            </p:nvSpPr>
            <p:spPr bwMode="gray">
              <a:xfrm rot="-772996">
                <a:off x="720" y="1482"/>
                <a:ext cx="402" cy="208"/>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57" name="Oval 29"/>
              <p:cNvSpPr>
                <a:spLocks noChangeArrowheads="1"/>
              </p:cNvSpPr>
              <p:nvPr>
                <p:custDataLst>
                  <p:tags r:id="rId34"/>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58" name="Oval 30"/>
              <p:cNvSpPr>
                <a:spLocks noChangeArrowheads="1"/>
              </p:cNvSpPr>
              <p:nvPr>
                <p:custDataLst>
                  <p:tags r:id="rId35"/>
                </p:custDataLst>
              </p:nvPr>
            </p:nvSpPr>
            <p:spPr bwMode="gray">
              <a:xfrm>
                <a:off x="695" y="1161"/>
                <a:ext cx="474" cy="472"/>
              </a:xfrm>
              <a:prstGeom prst="ellipse">
                <a:avLst/>
              </a:prstGeom>
              <a:gradFill rotWithShape="1">
                <a:gsLst>
                  <a:gs pos="0">
                    <a:schemeClr val="folHlink">
                      <a:alpha val="0"/>
                    </a:schemeClr>
                  </a:gs>
                  <a:gs pos="100000">
                    <a:schemeClr val="folHlink">
                      <a:gamma/>
                      <a:tint val="60392"/>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04159" name="Oval 31"/>
              <p:cNvSpPr>
                <a:spLocks noChangeArrowheads="1"/>
              </p:cNvSpPr>
              <p:nvPr>
                <p:custDataLst>
                  <p:tags r:id="rId36"/>
                </p:custDataLst>
              </p:nvPr>
            </p:nvSpPr>
            <p:spPr bwMode="gray">
              <a:xfrm>
                <a:off x="710" y="1163"/>
                <a:ext cx="446" cy="445"/>
              </a:xfrm>
              <a:prstGeom prst="ellipse">
                <a:avLst/>
              </a:prstGeom>
              <a:gradFill rotWithShape="1">
                <a:gsLst>
                  <a:gs pos="0">
                    <a:schemeClr val="folHlink">
                      <a:gamma/>
                      <a:shade val="95294"/>
                      <a:invGamma/>
                    </a:schemeClr>
                  </a:gs>
                  <a:gs pos="100000">
                    <a:schemeClr val="folHlink">
                      <a:alpha val="4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04160" name="Oval 32"/>
              <p:cNvSpPr>
                <a:spLocks noChangeArrowheads="1"/>
              </p:cNvSpPr>
              <p:nvPr>
                <p:custDataLst>
                  <p:tags r:id="rId37"/>
                </p:custDataLst>
              </p:nvPr>
            </p:nvSpPr>
            <p:spPr bwMode="gray">
              <a:xfrm>
                <a:off x="732" y="1170"/>
                <a:ext cx="400" cy="357"/>
              </a:xfrm>
              <a:prstGeom prst="ellipse">
                <a:avLst/>
              </a:prstGeom>
              <a:gradFill rotWithShape="1">
                <a:gsLst>
                  <a:gs pos="0">
                    <a:schemeClr val="folHlink">
                      <a:gamma/>
                      <a:tint val="34902"/>
                      <a:invGamma/>
                    </a:schemeClr>
                  </a:gs>
                  <a:gs pos="100000">
                    <a:schemeClr val="folHlink">
                      <a:alpha val="3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04161" name="Oval 33"/>
              <p:cNvSpPr>
                <a:spLocks noChangeArrowheads="1"/>
              </p:cNvSpPr>
              <p:nvPr>
                <p:custDataLst>
                  <p:tags r:id="rId38"/>
                </p:custDataLst>
              </p:nvPr>
            </p:nvSpPr>
            <p:spPr bwMode="gray">
              <a:xfrm>
                <a:off x="846" y="1310"/>
                <a:ext cx="173" cy="173"/>
              </a:xfrm>
              <a:prstGeom prst="ellipse">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905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9" tIns="72009" rIns="72009" bIns="72009" anchor="ctr"/>
              <a:lstStyle/>
              <a:p>
                <a:pPr algn="ctr" defTabSz="895350">
                  <a:buClr>
                    <a:schemeClr val="tx2"/>
                  </a:buClr>
                </a:pPr>
                <a:r>
                  <a:rPr lang="en-GB" sz="2000" b="1">
                    <a:solidFill>
                      <a:srgbClr val="808080"/>
                    </a:solidFill>
                    <a:cs typeface="Arial" charset="0"/>
                  </a:rPr>
                  <a:t>1</a:t>
                </a:r>
                <a:endParaRPr lang="en-GB" sz="2000" b="1">
                  <a:solidFill>
                    <a:srgbClr val="808080"/>
                  </a:solidFill>
                  <a:cs typeface="Arial Unicode MS" charset="0"/>
                </a:endParaRPr>
              </a:p>
            </p:txBody>
          </p:sp>
        </p:grpSp>
      </p:grpSp>
      <p:grpSp>
        <p:nvGrpSpPr>
          <p:cNvPr id="304162" name="Group 34"/>
          <p:cNvGrpSpPr>
            <a:grpSpLocks/>
          </p:cNvGrpSpPr>
          <p:nvPr/>
        </p:nvGrpSpPr>
        <p:grpSpPr bwMode="auto">
          <a:xfrm>
            <a:off x="885825" y="2111375"/>
            <a:ext cx="7242175" cy="681038"/>
            <a:chOff x="558" y="2011"/>
            <a:chExt cx="4562" cy="429"/>
          </a:xfrm>
        </p:grpSpPr>
        <p:sp>
          <p:nvSpPr>
            <p:cNvPr id="304163" name="Rectangle 35"/>
            <p:cNvSpPr>
              <a:spLocks noChangeArrowheads="1"/>
            </p:cNvSpPr>
            <p:nvPr>
              <p:custDataLst>
                <p:tags r:id="rId22"/>
              </p:custDataLst>
            </p:nvPr>
          </p:nvSpPr>
          <p:spPr bwMode="auto">
            <a:xfrm>
              <a:off x="726" y="2011"/>
              <a:ext cx="4394" cy="429"/>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64" name="Rectangle 286"/>
            <p:cNvSpPr>
              <a:spLocks noChangeArrowheads="1"/>
            </p:cNvSpPr>
            <p:nvPr>
              <p:custDataLst>
                <p:tags r:id="rId23"/>
              </p:custDataLst>
            </p:nvPr>
          </p:nvSpPr>
          <p:spPr bwMode="auto">
            <a:xfrm>
              <a:off x="973" y="2129"/>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GB" sz="2000">
                  <a:solidFill>
                    <a:srgbClr val="969696"/>
                  </a:solidFill>
                  <a:cs typeface="Arial" charset="0"/>
                </a:rPr>
                <a:t>Measuring management practices in healthcare</a:t>
              </a:r>
            </a:p>
          </p:txBody>
        </p:sp>
        <p:grpSp>
          <p:nvGrpSpPr>
            <p:cNvPr id="304165" name="Group 37"/>
            <p:cNvGrpSpPr>
              <a:grpSpLocks/>
            </p:cNvGrpSpPr>
            <p:nvPr>
              <p:custDataLst>
                <p:tags r:id="rId24"/>
              </p:custDataLst>
            </p:nvPr>
          </p:nvGrpSpPr>
          <p:grpSpPr bwMode="auto">
            <a:xfrm>
              <a:off x="558" y="2039"/>
              <a:ext cx="343" cy="375"/>
              <a:chOff x="690" y="1158"/>
              <a:chExt cx="486" cy="532"/>
            </a:xfrm>
          </p:grpSpPr>
          <p:sp>
            <p:nvSpPr>
              <p:cNvPr id="304166" name="Oval 38"/>
              <p:cNvSpPr>
                <a:spLocks noChangeArrowheads="1"/>
              </p:cNvSpPr>
              <p:nvPr>
                <p:custDataLst>
                  <p:tags r:id="rId25"/>
                </p:custDataLst>
              </p:nvPr>
            </p:nvSpPr>
            <p:spPr bwMode="gray">
              <a:xfrm rot="-772996">
                <a:off x="720" y="1482"/>
                <a:ext cx="402" cy="208"/>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67" name="Oval 39"/>
              <p:cNvSpPr>
                <a:spLocks noChangeArrowheads="1"/>
              </p:cNvSpPr>
              <p:nvPr>
                <p:custDataLst>
                  <p:tags r:id="rId26"/>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68" name="Oval 40"/>
              <p:cNvSpPr>
                <a:spLocks noChangeArrowheads="1"/>
              </p:cNvSpPr>
              <p:nvPr>
                <p:custDataLst>
                  <p:tags r:id="rId27"/>
                </p:custDataLst>
              </p:nvPr>
            </p:nvSpPr>
            <p:spPr bwMode="gray">
              <a:xfrm>
                <a:off x="695" y="1161"/>
                <a:ext cx="474" cy="472"/>
              </a:xfrm>
              <a:prstGeom prst="ellipse">
                <a:avLst/>
              </a:prstGeom>
              <a:gradFill rotWithShape="1">
                <a:gsLst>
                  <a:gs pos="0">
                    <a:schemeClr val="folHlink">
                      <a:alpha val="0"/>
                    </a:schemeClr>
                  </a:gs>
                  <a:gs pos="100000">
                    <a:schemeClr val="folHlink">
                      <a:gamma/>
                      <a:tint val="60392"/>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04169" name="Oval 41"/>
              <p:cNvSpPr>
                <a:spLocks noChangeArrowheads="1"/>
              </p:cNvSpPr>
              <p:nvPr>
                <p:custDataLst>
                  <p:tags r:id="rId28"/>
                </p:custDataLst>
              </p:nvPr>
            </p:nvSpPr>
            <p:spPr bwMode="gray">
              <a:xfrm>
                <a:off x="710" y="1163"/>
                <a:ext cx="446" cy="445"/>
              </a:xfrm>
              <a:prstGeom prst="ellipse">
                <a:avLst/>
              </a:prstGeom>
              <a:gradFill rotWithShape="1">
                <a:gsLst>
                  <a:gs pos="0">
                    <a:schemeClr val="folHlink">
                      <a:gamma/>
                      <a:shade val="95294"/>
                      <a:invGamma/>
                    </a:schemeClr>
                  </a:gs>
                  <a:gs pos="100000">
                    <a:schemeClr val="folHlink">
                      <a:alpha val="4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04170" name="Oval 42"/>
              <p:cNvSpPr>
                <a:spLocks noChangeArrowheads="1"/>
              </p:cNvSpPr>
              <p:nvPr>
                <p:custDataLst>
                  <p:tags r:id="rId29"/>
                </p:custDataLst>
              </p:nvPr>
            </p:nvSpPr>
            <p:spPr bwMode="gray">
              <a:xfrm>
                <a:off x="732" y="1170"/>
                <a:ext cx="400" cy="357"/>
              </a:xfrm>
              <a:prstGeom prst="ellipse">
                <a:avLst/>
              </a:prstGeom>
              <a:gradFill rotWithShape="1">
                <a:gsLst>
                  <a:gs pos="0">
                    <a:schemeClr val="folHlink">
                      <a:gamma/>
                      <a:tint val="34902"/>
                      <a:invGamma/>
                    </a:schemeClr>
                  </a:gs>
                  <a:gs pos="100000">
                    <a:schemeClr val="folHlink">
                      <a:alpha val="3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04171" name="Oval 43"/>
              <p:cNvSpPr>
                <a:spLocks noChangeArrowheads="1"/>
              </p:cNvSpPr>
              <p:nvPr>
                <p:custDataLst>
                  <p:tags r:id="rId30"/>
                </p:custDataLst>
              </p:nvPr>
            </p:nvSpPr>
            <p:spPr bwMode="gray">
              <a:xfrm>
                <a:off x="846" y="1310"/>
                <a:ext cx="173" cy="173"/>
              </a:xfrm>
              <a:prstGeom prst="ellipse">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905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9" tIns="72009" rIns="72009" bIns="72009" anchor="ctr"/>
              <a:lstStyle/>
              <a:p>
                <a:pPr algn="ctr" defTabSz="895350">
                  <a:buClr>
                    <a:schemeClr val="tx2"/>
                  </a:buClr>
                </a:pPr>
                <a:r>
                  <a:rPr lang="en-GB" sz="2000" b="1">
                    <a:solidFill>
                      <a:srgbClr val="808080"/>
                    </a:solidFill>
                    <a:cs typeface="Arial" charset="0"/>
                  </a:rPr>
                  <a:t>2</a:t>
                </a:r>
                <a:endParaRPr lang="en-GB" sz="2000" b="1">
                  <a:solidFill>
                    <a:srgbClr val="808080"/>
                  </a:solidFill>
                  <a:cs typeface="Arial Unicode MS" charset="0"/>
                </a:endParaRPr>
              </a:p>
            </p:txBody>
          </p:sp>
        </p:grpSp>
      </p:grpSp>
      <p:grpSp>
        <p:nvGrpSpPr>
          <p:cNvPr id="304132" name="Group 4"/>
          <p:cNvGrpSpPr>
            <a:grpSpLocks/>
          </p:cNvGrpSpPr>
          <p:nvPr/>
        </p:nvGrpSpPr>
        <p:grpSpPr bwMode="auto">
          <a:xfrm>
            <a:off x="885825" y="3097213"/>
            <a:ext cx="7242175" cy="709612"/>
            <a:chOff x="558" y="2632"/>
            <a:chExt cx="4562" cy="447"/>
          </a:xfrm>
        </p:grpSpPr>
        <p:sp>
          <p:nvSpPr>
            <p:cNvPr id="304133" name="Rectangle 5"/>
            <p:cNvSpPr>
              <a:spLocks noChangeArrowheads="1"/>
            </p:cNvSpPr>
            <p:nvPr>
              <p:custDataLst>
                <p:tags r:id="rId13"/>
              </p:custDataLst>
            </p:nvPr>
          </p:nvSpPr>
          <p:spPr bwMode="auto">
            <a:xfrm>
              <a:off x="726" y="2632"/>
              <a:ext cx="4394" cy="429"/>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34" name="Rectangle 286"/>
            <p:cNvSpPr>
              <a:spLocks noChangeArrowheads="1"/>
            </p:cNvSpPr>
            <p:nvPr>
              <p:custDataLst>
                <p:tags r:id="rId14"/>
              </p:custDataLst>
            </p:nvPr>
          </p:nvSpPr>
          <p:spPr bwMode="auto">
            <a:xfrm>
              <a:off x="973" y="2752"/>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GB" sz="2000">
                  <a:solidFill>
                    <a:srgbClr val="969696"/>
                  </a:solidFill>
                  <a:cs typeface="Arial" charset="0"/>
                </a:rPr>
                <a:t>Describing management across hospitals</a:t>
              </a:r>
            </a:p>
          </p:txBody>
        </p:sp>
        <p:grpSp>
          <p:nvGrpSpPr>
            <p:cNvPr id="304135" name="Group 7"/>
            <p:cNvGrpSpPr>
              <a:grpSpLocks/>
            </p:cNvGrpSpPr>
            <p:nvPr>
              <p:custDataLst>
                <p:tags r:id="rId15"/>
              </p:custDataLst>
            </p:nvPr>
          </p:nvGrpSpPr>
          <p:grpSpPr bwMode="auto">
            <a:xfrm>
              <a:off x="558" y="2704"/>
              <a:ext cx="343" cy="375"/>
              <a:chOff x="690" y="1158"/>
              <a:chExt cx="486" cy="532"/>
            </a:xfrm>
          </p:grpSpPr>
          <p:sp>
            <p:nvSpPr>
              <p:cNvPr id="304136" name="Oval 8"/>
              <p:cNvSpPr>
                <a:spLocks noChangeArrowheads="1"/>
              </p:cNvSpPr>
              <p:nvPr>
                <p:custDataLst>
                  <p:tags r:id="rId16"/>
                </p:custDataLst>
              </p:nvPr>
            </p:nvSpPr>
            <p:spPr bwMode="gray">
              <a:xfrm rot="-772996">
                <a:off x="720" y="1482"/>
                <a:ext cx="402" cy="208"/>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37" name="Oval 9"/>
              <p:cNvSpPr>
                <a:spLocks noChangeArrowheads="1"/>
              </p:cNvSpPr>
              <p:nvPr>
                <p:custDataLst>
                  <p:tags r:id="rId17"/>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38" name="Oval 10"/>
              <p:cNvSpPr>
                <a:spLocks noChangeArrowheads="1"/>
              </p:cNvSpPr>
              <p:nvPr>
                <p:custDataLst>
                  <p:tags r:id="rId18"/>
                </p:custDataLst>
              </p:nvPr>
            </p:nvSpPr>
            <p:spPr bwMode="gray">
              <a:xfrm>
                <a:off x="695" y="1161"/>
                <a:ext cx="474" cy="472"/>
              </a:xfrm>
              <a:prstGeom prst="ellipse">
                <a:avLst/>
              </a:prstGeom>
              <a:gradFill rotWithShape="1">
                <a:gsLst>
                  <a:gs pos="0">
                    <a:schemeClr val="folHlink">
                      <a:alpha val="0"/>
                    </a:schemeClr>
                  </a:gs>
                  <a:gs pos="100000">
                    <a:schemeClr val="folHlink">
                      <a:gamma/>
                      <a:tint val="60392"/>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04139" name="Oval 11"/>
              <p:cNvSpPr>
                <a:spLocks noChangeArrowheads="1"/>
              </p:cNvSpPr>
              <p:nvPr>
                <p:custDataLst>
                  <p:tags r:id="rId19"/>
                </p:custDataLst>
              </p:nvPr>
            </p:nvSpPr>
            <p:spPr bwMode="gray">
              <a:xfrm>
                <a:off x="710" y="1163"/>
                <a:ext cx="446" cy="445"/>
              </a:xfrm>
              <a:prstGeom prst="ellipse">
                <a:avLst/>
              </a:prstGeom>
              <a:gradFill rotWithShape="1">
                <a:gsLst>
                  <a:gs pos="0">
                    <a:schemeClr val="folHlink">
                      <a:gamma/>
                      <a:shade val="95294"/>
                      <a:invGamma/>
                    </a:schemeClr>
                  </a:gs>
                  <a:gs pos="100000">
                    <a:schemeClr val="folHlink">
                      <a:alpha val="4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04140" name="Oval 12"/>
              <p:cNvSpPr>
                <a:spLocks noChangeArrowheads="1"/>
              </p:cNvSpPr>
              <p:nvPr>
                <p:custDataLst>
                  <p:tags r:id="rId20"/>
                </p:custDataLst>
              </p:nvPr>
            </p:nvSpPr>
            <p:spPr bwMode="gray">
              <a:xfrm>
                <a:off x="732" y="1170"/>
                <a:ext cx="400" cy="357"/>
              </a:xfrm>
              <a:prstGeom prst="ellipse">
                <a:avLst/>
              </a:prstGeom>
              <a:gradFill rotWithShape="1">
                <a:gsLst>
                  <a:gs pos="0">
                    <a:schemeClr val="folHlink">
                      <a:gamma/>
                      <a:tint val="34902"/>
                      <a:invGamma/>
                    </a:schemeClr>
                  </a:gs>
                  <a:gs pos="100000">
                    <a:schemeClr val="folHlink">
                      <a:alpha val="3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04141" name="Oval 13"/>
              <p:cNvSpPr>
                <a:spLocks noChangeArrowheads="1"/>
              </p:cNvSpPr>
              <p:nvPr>
                <p:custDataLst>
                  <p:tags r:id="rId21"/>
                </p:custDataLst>
              </p:nvPr>
            </p:nvSpPr>
            <p:spPr bwMode="gray">
              <a:xfrm>
                <a:off x="846" y="1310"/>
                <a:ext cx="173" cy="173"/>
              </a:xfrm>
              <a:prstGeom prst="ellipse">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905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9" tIns="72009" rIns="72009" bIns="72009" anchor="ctr"/>
              <a:lstStyle/>
              <a:p>
                <a:pPr algn="ctr" defTabSz="895350">
                  <a:buClr>
                    <a:schemeClr val="tx2"/>
                  </a:buClr>
                </a:pPr>
                <a:r>
                  <a:rPr lang="en-GB" sz="2000" b="1">
                    <a:solidFill>
                      <a:srgbClr val="808080"/>
                    </a:solidFill>
                    <a:cs typeface="Arial" charset="0"/>
                  </a:rPr>
                  <a:t>3</a:t>
                </a:r>
                <a:endParaRPr lang="en-GB" sz="2000" b="1">
                  <a:solidFill>
                    <a:srgbClr val="808080"/>
                  </a:solidFill>
                  <a:cs typeface="Arial Unicode MS" charset="0"/>
                </a:endParaRPr>
              </a:p>
            </p:txBody>
          </p:sp>
        </p:grpSp>
      </p:grpSp>
      <p:grpSp>
        <p:nvGrpSpPr>
          <p:cNvPr id="304172" name="Group 44"/>
          <p:cNvGrpSpPr>
            <a:grpSpLocks/>
          </p:cNvGrpSpPr>
          <p:nvPr>
            <p:custDataLst>
              <p:tags r:id="rId5"/>
            </p:custDataLst>
          </p:nvPr>
        </p:nvGrpSpPr>
        <p:grpSpPr bwMode="auto">
          <a:xfrm>
            <a:off x="879475" y="4111625"/>
            <a:ext cx="7248525" cy="776288"/>
            <a:chOff x="554" y="709"/>
            <a:chExt cx="4566" cy="489"/>
          </a:xfrm>
        </p:grpSpPr>
        <p:sp>
          <p:nvSpPr>
            <p:cNvPr id="304173" name="Rectangle 45"/>
            <p:cNvSpPr>
              <a:spLocks noChangeArrowheads="1"/>
            </p:cNvSpPr>
            <p:nvPr/>
          </p:nvSpPr>
          <p:spPr bwMode="auto">
            <a:xfrm>
              <a:off x="726" y="1119"/>
              <a:ext cx="4394" cy="79"/>
            </a:xfrm>
            <a:prstGeom prst="rect">
              <a:avLst/>
            </a:prstGeom>
            <a:gradFill rotWithShape="1">
              <a:gsLst>
                <a:gs pos="0">
                  <a:schemeClr val="folHlink"/>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74" name="Rectangle 46"/>
            <p:cNvSpPr>
              <a:spLocks noChangeArrowheads="1"/>
            </p:cNvSpPr>
            <p:nvPr/>
          </p:nvSpPr>
          <p:spPr bwMode="auto">
            <a:xfrm>
              <a:off x="726" y="709"/>
              <a:ext cx="4394" cy="429"/>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75" name="Rectangle 286"/>
            <p:cNvSpPr>
              <a:spLocks noChangeArrowheads="1"/>
            </p:cNvSpPr>
            <p:nvPr>
              <p:custDataLst>
                <p:tags r:id="rId6"/>
              </p:custDataLst>
            </p:nvPr>
          </p:nvSpPr>
          <p:spPr bwMode="auto">
            <a:xfrm>
              <a:off x="973" y="822"/>
              <a:ext cx="4000"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895350">
                <a:buClr>
                  <a:schemeClr val="tx2"/>
                </a:buClr>
              </a:pPr>
              <a:r>
                <a:rPr lang="en-GB" sz="2000" b="1">
                  <a:cs typeface="Arial" charset="0"/>
                </a:rPr>
                <a:t>“Drivers” of management practices</a:t>
              </a:r>
            </a:p>
          </p:txBody>
        </p:sp>
        <p:grpSp>
          <p:nvGrpSpPr>
            <p:cNvPr id="304176" name="Group 48"/>
            <p:cNvGrpSpPr>
              <a:grpSpLocks/>
            </p:cNvGrpSpPr>
            <p:nvPr/>
          </p:nvGrpSpPr>
          <p:grpSpPr bwMode="auto">
            <a:xfrm>
              <a:off x="554" y="770"/>
              <a:ext cx="343" cy="375"/>
              <a:chOff x="404" y="818"/>
              <a:chExt cx="343" cy="375"/>
            </a:xfrm>
          </p:grpSpPr>
          <p:sp>
            <p:nvSpPr>
              <p:cNvPr id="304177" name="Oval 49"/>
              <p:cNvSpPr>
                <a:spLocks noChangeArrowheads="1"/>
              </p:cNvSpPr>
              <p:nvPr>
                <p:custDataLst>
                  <p:tags r:id="rId7"/>
                </p:custDataLst>
              </p:nvPr>
            </p:nvSpPr>
            <p:spPr bwMode="gray">
              <a:xfrm rot="-772996">
                <a:off x="425" y="1046"/>
                <a:ext cx="284" cy="147"/>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78" name="Oval 50"/>
              <p:cNvSpPr>
                <a:spLocks noChangeArrowheads="1"/>
              </p:cNvSpPr>
              <p:nvPr>
                <p:custDataLst>
                  <p:tags r:id="rId8"/>
                </p:custDataLst>
              </p:nvPr>
            </p:nvSpPr>
            <p:spPr bwMode="gray">
              <a:xfrm>
                <a:off x="404" y="818"/>
                <a:ext cx="343" cy="344"/>
              </a:xfrm>
              <a:prstGeom prst="ellipse">
                <a:avLst/>
              </a:prstGeom>
              <a:gradFill rotWithShape="1">
                <a:gsLst>
                  <a:gs pos="0">
                    <a:schemeClr val="accent1">
                      <a:gamma/>
                      <a:shade val="69804"/>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79" name="Oval 51"/>
              <p:cNvSpPr>
                <a:spLocks noChangeArrowheads="1"/>
              </p:cNvSpPr>
              <p:nvPr>
                <p:custDataLst>
                  <p:tags r:id="rId9"/>
                </p:custDataLst>
              </p:nvPr>
            </p:nvSpPr>
            <p:spPr bwMode="gray">
              <a:xfrm>
                <a:off x="408" y="820"/>
                <a:ext cx="334" cy="333"/>
              </a:xfrm>
              <a:prstGeom prst="ellipse">
                <a:avLst/>
              </a:prstGeom>
              <a:gradFill rotWithShape="1">
                <a:gsLst>
                  <a:gs pos="0">
                    <a:schemeClr val="accent1">
                      <a:alpha val="0"/>
                    </a:schemeClr>
                  </a:gs>
                  <a:gs pos="100000">
                    <a:schemeClr val="accent1">
                      <a:gamma/>
                      <a:tint val="60392"/>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04180" name="Oval 52"/>
              <p:cNvSpPr>
                <a:spLocks noChangeArrowheads="1"/>
              </p:cNvSpPr>
              <p:nvPr>
                <p:custDataLst>
                  <p:tags r:id="rId10"/>
                </p:custDataLst>
              </p:nvPr>
            </p:nvSpPr>
            <p:spPr bwMode="gray">
              <a:xfrm>
                <a:off x="418" y="822"/>
                <a:ext cx="315" cy="313"/>
              </a:xfrm>
              <a:prstGeom prst="ellipse">
                <a:avLst/>
              </a:prstGeom>
              <a:gradFill rotWithShape="1">
                <a:gsLst>
                  <a:gs pos="0">
                    <a:schemeClr val="accent1">
                      <a:gamma/>
                      <a:shade val="95294"/>
                      <a:invGamma/>
                    </a:schemeClr>
                  </a:gs>
                  <a:gs pos="100000">
                    <a:schemeClr val="accent1">
                      <a:alpha val="4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04181" name="Oval 53"/>
              <p:cNvSpPr>
                <a:spLocks noChangeArrowheads="1"/>
              </p:cNvSpPr>
              <p:nvPr>
                <p:custDataLst>
                  <p:tags r:id="rId11"/>
                </p:custDataLst>
              </p:nvPr>
            </p:nvSpPr>
            <p:spPr bwMode="gray">
              <a:xfrm>
                <a:off x="434" y="826"/>
                <a:ext cx="282" cy="252"/>
              </a:xfrm>
              <a:prstGeom prst="ellipse">
                <a:avLst/>
              </a:prstGeom>
              <a:gradFill rotWithShape="1">
                <a:gsLst>
                  <a:gs pos="0">
                    <a:schemeClr val="accent1">
                      <a:gamma/>
                      <a:tint val="34902"/>
                      <a:invGamma/>
                    </a:schemeClr>
                  </a:gs>
                  <a:gs pos="100000">
                    <a:schemeClr val="accent1">
                      <a:alpha val="38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04182" name="Oval 54"/>
              <p:cNvSpPr>
                <a:spLocks noChangeArrowheads="1"/>
              </p:cNvSpPr>
              <p:nvPr>
                <p:custDataLst>
                  <p:tags r:id="rId12"/>
                </p:custDataLst>
              </p:nvPr>
            </p:nvSpPr>
            <p:spPr bwMode="gray">
              <a:xfrm>
                <a:off x="514" y="925"/>
                <a:ext cx="122" cy="122"/>
              </a:xfrm>
              <a:prstGeom prst="ellipse">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905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9" tIns="72009" rIns="72009" bIns="72009" anchor="ctr"/>
              <a:lstStyle/>
              <a:p>
                <a:pPr algn="ctr" defTabSz="895350">
                  <a:buClr>
                    <a:schemeClr val="tx2"/>
                  </a:buClr>
                </a:pPr>
                <a:r>
                  <a:rPr lang="en-GB" sz="2000" b="1">
                    <a:cs typeface="Arial" charset="0"/>
                  </a:rPr>
                  <a:t>4</a:t>
                </a:r>
                <a:endParaRPr lang="en-GB" sz="2000" b="1">
                  <a:cs typeface="Arial Unicode MS" charset="0"/>
                </a:endParaRPr>
              </a:p>
            </p:txBody>
          </p:sp>
        </p:grpSp>
      </p:grpSp>
    </p:spTree>
    <p:extLst>
      <p:ext uri="{BB962C8B-B14F-4D97-AF65-F5344CB8AC3E}">
        <p14:creationId xmlns:p14="http://schemas.microsoft.com/office/powerpoint/2010/main" val="294289176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74679" y="6178468"/>
            <a:ext cx="8886759" cy="502554"/>
          </a:xfrm>
        </p:spPr>
        <p:txBody>
          <a:bodyPr wrap="square"/>
          <a:lstStyle/>
          <a:p>
            <a:pPr algn="l"/>
            <a:r>
              <a:rPr lang="en-US" sz="1200"/>
              <a:t>Management scores after controlling for size (number of employees, beds or students) and country. Data from 9079 manufacturing firms, 1,183 hospital and 779 schools. There were no publicly owned retail firms so the comparison is not possible within retail.</a:t>
            </a:r>
          </a:p>
        </p:txBody>
      </p:sp>
      <p:sp>
        <p:nvSpPr>
          <p:cNvPr id="7171" name="Content Placeholder 2"/>
          <p:cNvSpPr txBox="1">
            <a:spLocks/>
          </p:cNvSpPr>
          <p:nvPr/>
        </p:nvSpPr>
        <p:spPr bwMode="auto">
          <a:xfrm>
            <a:off x="3243855" y="5590339"/>
            <a:ext cx="2777112" cy="4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a:t>Management score</a:t>
            </a:r>
          </a:p>
        </p:txBody>
      </p:sp>
      <p:sp>
        <p:nvSpPr>
          <p:cNvPr id="7172" name="Content Placeholder 2"/>
          <p:cNvSpPr txBox="1">
            <a:spLocks/>
          </p:cNvSpPr>
          <p:nvPr/>
        </p:nvSpPr>
        <p:spPr bwMode="auto">
          <a:xfrm>
            <a:off x="3889513" y="930427"/>
            <a:ext cx="2669762" cy="58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b="1"/>
              <a:t>Hospitals</a:t>
            </a:r>
          </a:p>
        </p:txBody>
      </p:sp>
      <p:grpSp>
        <p:nvGrpSpPr>
          <p:cNvPr id="7173" name="Group 10"/>
          <p:cNvGrpSpPr>
            <a:grpSpLocks/>
          </p:cNvGrpSpPr>
          <p:nvPr/>
        </p:nvGrpSpPr>
        <p:grpSpPr bwMode="auto">
          <a:xfrm>
            <a:off x="3528567" y="1398752"/>
            <a:ext cx="2708131" cy="3958090"/>
            <a:chOff x="874029" y="1607301"/>
            <a:chExt cx="4211817" cy="4038289"/>
          </a:xfrm>
        </p:grpSpPr>
        <p:sp>
          <p:nvSpPr>
            <p:cNvPr id="7211" name="Rectangle 32"/>
            <p:cNvSpPr>
              <a:spLocks noChangeArrowheads="1"/>
            </p:cNvSpPr>
            <p:nvPr/>
          </p:nvSpPr>
          <p:spPr bwMode="auto">
            <a:xfrm>
              <a:off x="953147" y="1607301"/>
              <a:ext cx="3770152" cy="3629026"/>
            </a:xfrm>
            <a:prstGeom prst="rect">
              <a:avLst/>
            </a:prstGeom>
            <a:solidFill>
              <a:srgbClr val="FFFFFF"/>
            </a:solidFill>
            <a:ln w="3">
              <a:solidFill>
                <a:srgbClr val="FFFFFF"/>
              </a:solidFill>
              <a:miter lim="800000"/>
              <a:headEnd/>
              <a:tailEnd/>
            </a:ln>
          </p:spPr>
          <p:txBody>
            <a:bodyPr/>
            <a:lstStyle/>
            <a:p>
              <a:endParaRPr lang="en-US" sz="2000"/>
            </a:p>
          </p:txBody>
        </p:sp>
        <p:sp>
          <p:nvSpPr>
            <p:cNvPr id="7212" name="Line 33"/>
            <p:cNvSpPr>
              <a:spLocks noChangeShapeType="1"/>
            </p:cNvSpPr>
            <p:nvPr/>
          </p:nvSpPr>
          <p:spPr bwMode="auto">
            <a:xfrm flipV="1">
              <a:off x="953147" y="1607301"/>
              <a:ext cx="0" cy="3632836"/>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3" name="Line 34"/>
            <p:cNvSpPr>
              <a:spLocks noChangeShapeType="1"/>
            </p:cNvSpPr>
            <p:nvPr/>
          </p:nvSpPr>
          <p:spPr bwMode="auto">
            <a:xfrm flipV="1">
              <a:off x="2169159" y="1607301"/>
              <a:ext cx="0" cy="3632836"/>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4" name="Line 35"/>
            <p:cNvSpPr>
              <a:spLocks noChangeShapeType="1"/>
            </p:cNvSpPr>
            <p:nvPr/>
          </p:nvSpPr>
          <p:spPr bwMode="auto">
            <a:xfrm flipV="1">
              <a:off x="3390331" y="1607301"/>
              <a:ext cx="0" cy="3632836"/>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5" name="Rectangle 36"/>
            <p:cNvSpPr>
              <a:spLocks noChangeArrowheads="1"/>
            </p:cNvSpPr>
            <p:nvPr/>
          </p:nvSpPr>
          <p:spPr bwMode="auto">
            <a:xfrm>
              <a:off x="953147" y="3788527"/>
              <a:ext cx="493629" cy="1082040"/>
            </a:xfrm>
            <a:prstGeom prst="rect">
              <a:avLst/>
            </a:prstGeom>
            <a:solidFill>
              <a:srgbClr val="1A476F"/>
            </a:solidFill>
            <a:ln w="0">
              <a:solidFill>
                <a:srgbClr val="1A476F"/>
              </a:solidFill>
              <a:miter lim="800000"/>
              <a:headEnd/>
              <a:tailEnd/>
            </a:ln>
          </p:spPr>
          <p:txBody>
            <a:bodyPr/>
            <a:lstStyle/>
            <a:p>
              <a:endParaRPr lang="en-US" sz="2000"/>
            </a:p>
          </p:txBody>
        </p:sp>
        <p:sp>
          <p:nvSpPr>
            <p:cNvPr id="7216" name="Rectangle 37"/>
            <p:cNvSpPr>
              <a:spLocks noChangeArrowheads="1"/>
            </p:cNvSpPr>
            <p:nvPr/>
          </p:nvSpPr>
          <p:spPr bwMode="auto">
            <a:xfrm>
              <a:off x="953147" y="1974966"/>
              <a:ext cx="2724417" cy="1083945"/>
            </a:xfrm>
            <a:prstGeom prst="rect">
              <a:avLst/>
            </a:prstGeom>
            <a:solidFill>
              <a:srgbClr val="1A476F"/>
            </a:solidFill>
            <a:ln w="0">
              <a:solidFill>
                <a:srgbClr val="1A476F"/>
              </a:solidFill>
              <a:miter lim="800000"/>
              <a:headEnd/>
              <a:tailEnd/>
            </a:ln>
          </p:spPr>
          <p:txBody>
            <a:bodyPr/>
            <a:lstStyle/>
            <a:p>
              <a:endParaRPr lang="en-US" sz="2000"/>
            </a:p>
          </p:txBody>
        </p:sp>
        <p:sp>
          <p:nvSpPr>
            <p:cNvPr id="7217" name="Line 38"/>
            <p:cNvSpPr>
              <a:spLocks noChangeShapeType="1"/>
            </p:cNvSpPr>
            <p:nvPr/>
          </p:nvSpPr>
          <p:spPr bwMode="auto">
            <a:xfrm>
              <a:off x="953147" y="5240137"/>
              <a:ext cx="3770152" cy="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8" name="Line 39"/>
            <p:cNvSpPr>
              <a:spLocks noChangeShapeType="1"/>
            </p:cNvSpPr>
            <p:nvPr/>
          </p:nvSpPr>
          <p:spPr bwMode="auto">
            <a:xfrm>
              <a:off x="953147" y="5240137"/>
              <a:ext cx="0" cy="6286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9" name="Rectangle 40"/>
            <p:cNvSpPr>
              <a:spLocks noChangeArrowheads="1"/>
            </p:cNvSpPr>
            <p:nvPr/>
          </p:nvSpPr>
          <p:spPr bwMode="auto">
            <a:xfrm>
              <a:off x="874029" y="5331577"/>
              <a:ext cx="553462" cy="31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2.6</a:t>
              </a:r>
              <a:endParaRPr lang="en-US" sz="2000"/>
            </a:p>
          </p:txBody>
        </p:sp>
        <p:sp>
          <p:nvSpPr>
            <p:cNvPr id="7220" name="Line 41"/>
            <p:cNvSpPr>
              <a:spLocks noChangeShapeType="1"/>
            </p:cNvSpPr>
            <p:nvPr/>
          </p:nvSpPr>
          <p:spPr bwMode="auto">
            <a:xfrm>
              <a:off x="2169159" y="5240137"/>
              <a:ext cx="0" cy="6286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1" name="Rectangle 42"/>
            <p:cNvSpPr>
              <a:spLocks noChangeArrowheads="1"/>
            </p:cNvSpPr>
            <p:nvPr/>
          </p:nvSpPr>
          <p:spPr bwMode="auto">
            <a:xfrm>
              <a:off x="2091760" y="5331577"/>
              <a:ext cx="553462" cy="31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2.7</a:t>
              </a:r>
              <a:endParaRPr lang="en-US" sz="2000"/>
            </a:p>
          </p:txBody>
        </p:sp>
        <p:sp>
          <p:nvSpPr>
            <p:cNvPr id="7222" name="Line 43"/>
            <p:cNvSpPr>
              <a:spLocks noChangeShapeType="1"/>
            </p:cNvSpPr>
            <p:nvPr/>
          </p:nvSpPr>
          <p:spPr bwMode="auto">
            <a:xfrm>
              <a:off x="3390331" y="5240137"/>
              <a:ext cx="0" cy="6286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3" name="Rectangle 44"/>
            <p:cNvSpPr>
              <a:spLocks noChangeArrowheads="1"/>
            </p:cNvSpPr>
            <p:nvPr/>
          </p:nvSpPr>
          <p:spPr bwMode="auto">
            <a:xfrm>
              <a:off x="3311212" y="5331577"/>
              <a:ext cx="553462" cy="31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2.8</a:t>
              </a:r>
              <a:endParaRPr lang="en-US" sz="2000"/>
            </a:p>
          </p:txBody>
        </p:sp>
        <p:sp>
          <p:nvSpPr>
            <p:cNvPr id="7224" name="Line 45"/>
            <p:cNvSpPr>
              <a:spLocks noChangeShapeType="1"/>
            </p:cNvSpPr>
            <p:nvPr/>
          </p:nvSpPr>
          <p:spPr bwMode="auto">
            <a:xfrm>
              <a:off x="4609782" y="5240137"/>
              <a:ext cx="0" cy="6286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5" name="Rectangle 46"/>
            <p:cNvSpPr>
              <a:spLocks noChangeArrowheads="1"/>
            </p:cNvSpPr>
            <p:nvPr/>
          </p:nvSpPr>
          <p:spPr bwMode="auto">
            <a:xfrm>
              <a:off x="4532384" y="5331577"/>
              <a:ext cx="553462" cy="31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2.9</a:t>
              </a:r>
              <a:endParaRPr lang="en-US" sz="2000"/>
            </a:p>
          </p:txBody>
        </p:sp>
        <p:sp>
          <p:nvSpPr>
            <p:cNvPr id="7226" name="Line 48"/>
            <p:cNvSpPr>
              <a:spLocks noChangeShapeType="1"/>
            </p:cNvSpPr>
            <p:nvPr/>
          </p:nvSpPr>
          <p:spPr bwMode="auto">
            <a:xfrm flipV="1">
              <a:off x="953147" y="1607301"/>
              <a:ext cx="0" cy="363283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74" name="Rectangle 49"/>
          <p:cNvSpPr>
            <a:spLocks noChangeArrowheads="1"/>
          </p:cNvSpPr>
          <p:nvPr/>
        </p:nvSpPr>
        <p:spPr bwMode="auto">
          <a:xfrm>
            <a:off x="111439" y="3989320"/>
            <a:ext cx="7005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Public</a:t>
            </a:r>
            <a:endParaRPr lang="en-US" sz="2000"/>
          </a:p>
        </p:txBody>
      </p:sp>
      <p:sp>
        <p:nvSpPr>
          <p:cNvPr id="7175" name="Rectangle 50"/>
          <p:cNvSpPr>
            <a:spLocks noChangeArrowheads="1"/>
          </p:cNvSpPr>
          <p:nvPr/>
        </p:nvSpPr>
        <p:spPr bwMode="auto">
          <a:xfrm>
            <a:off x="111439" y="2215598"/>
            <a:ext cx="7982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Private</a:t>
            </a:r>
            <a:endParaRPr lang="en-US" sz="2000"/>
          </a:p>
        </p:txBody>
      </p:sp>
      <p:sp>
        <p:nvSpPr>
          <p:cNvPr id="7176" name="Content Placeholder 2"/>
          <p:cNvSpPr txBox="1">
            <a:spLocks/>
          </p:cNvSpPr>
          <p:nvPr/>
        </p:nvSpPr>
        <p:spPr bwMode="auto">
          <a:xfrm>
            <a:off x="6710188" y="930427"/>
            <a:ext cx="2669762" cy="58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b="1"/>
              <a:t>Schools</a:t>
            </a:r>
          </a:p>
        </p:txBody>
      </p:sp>
      <p:sp>
        <p:nvSpPr>
          <p:cNvPr id="7177" name="AutoShape 5"/>
          <p:cNvSpPr>
            <a:spLocks noChangeAspect="1" noChangeArrowheads="1" noTextEdit="1"/>
          </p:cNvSpPr>
          <p:nvPr/>
        </p:nvSpPr>
        <p:spPr bwMode="auto">
          <a:xfrm>
            <a:off x="4511835" y="1193374"/>
            <a:ext cx="4449603" cy="402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p>
            <a:endParaRPr lang="en-US"/>
          </a:p>
        </p:txBody>
      </p:sp>
      <p:grpSp>
        <p:nvGrpSpPr>
          <p:cNvPr id="7178" name="Group 11"/>
          <p:cNvGrpSpPr>
            <a:grpSpLocks/>
          </p:cNvGrpSpPr>
          <p:nvPr/>
        </p:nvGrpSpPr>
        <p:grpSpPr bwMode="auto">
          <a:xfrm>
            <a:off x="6327460" y="1398752"/>
            <a:ext cx="2452912" cy="3958090"/>
            <a:chOff x="5141653" y="1607301"/>
            <a:chExt cx="4279176" cy="4038288"/>
          </a:xfrm>
        </p:grpSpPr>
        <p:sp>
          <p:nvSpPr>
            <p:cNvPr id="7197" name="Rectangle 9"/>
            <p:cNvSpPr>
              <a:spLocks noChangeArrowheads="1"/>
            </p:cNvSpPr>
            <p:nvPr/>
          </p:nvSpPr>
          <p:spPr bwMode="auto">
            <a:xfrm>
              <a:off x="5220772" y="1607301"/>
              <a:ext cx="3770152" cy="3629025"/>
            </a:xfrm>
            <a:prstGeom prst="rect">
              <a:avLst/>
            </a:prstGeom>
            <a:solidFill>
              <a:srgbClr val="FFFFFF"/>
            </a:solidFill>
            <a:ln w="3">
              <a:solidFill>
                <a:srgbClr val="FFFFFF"/>
              </a:solidFill>
              <a:miter lim="800000"/>
              <a:headEnd/>
              <a:tailEnd/>
            </a:ln>
          </p:spPr>
          <p:txBody>
            <a:bodyPr/>
            <a:lstStyle/>
            <a:p>
              <a:endParaRPr lang="en-US" sz="2000"/>
            </a:p>
          </p:txBody>
        </p:sp>
        <p:sp>
          <p:nvSpPr>
            <p:cNvPr id="7198" name="Line 10"/>
            <p:cNvSpPr>
              <a:spLocks noChangeShapeType="1"/>
            </p:cNvSpPr>
            <p:nvPr/>
          </p:nvSpPr>
          <p:spPr bwMode="auto">
            <a:xfrm flipV="1">
              <a:off x="6436783" y="1607301"/>
              <a:ext cx="0" cy="3632836"/>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9" name="Rectangle 12"/>
            <p:cNvSpPr>
              <a:spLocks noChangeArrowheads="1"/>
            </p:cNvSpPr>
            <p:nvPr/>
          </p:nvSpPr>
          <p:spPr bwMode="auto">
            <a:xfrm>
              <a:off x="5220772" y="3788526"/>
              <a:ext cx="1520444" cy="1082040"/>
            </a:xfrm>
            <a:prstGeom prst="rect">
              <a:avLst/>
            </a:prstGeom>
            <a:solidFill>
              <a:srgbClr val="1A476F"/>
            </a:solidFill>
            <a:ln w="0">
              <a:solidFill>
                <a:srgbClr val="1A476F"/>
              </a:solidFill>
              <a:miter lim="800000"/>
              <a:headEnd/>
              <a:tailEnd/>
            </a:ln>
          </p:spPr>
          <p:txBody>
            <a:bodyPr/>
            <a:lstStyle/>
            <a:p>
              <a:endParaRPr lang="en-US" sz="2000"/>
            </a:p>
          </p:txBody>
        </p:sp>
        <p:sp>
          <p:nvSpPr>
            <p:cNvPr id="7200" name="Rectangle 13"/>
            <p:cNvSpPr>
              <a:spLocks noChangeArrowheads="1"/>
            </p:cNvSpPr>
            <p:nvPr/>
          </p:nvSpPr>
          <p:spPr bwMode="auto">
            <a:xfrm>
              <a:off x="5220772" y="1974966"/>
              <a:ext cx="2645298" cy="1083945"/>
            </a:xfrm>
            <a:prstGeom prst="rect">
              <a:avLst/>
            </a:prstGeom>
            <a:solidFill>
              <a:srgbClr val="1A476F"/>
            </a:solidFill>
            <a:ln w="0">
              <a:solidFill>
                <a:srgbClr val="1A476F"/>
              </a:solidFill>
              <a:miter lim="800000"/>
              <a:headEnd/>
              <a:tailEnd/>
            </a:ln>
          </p:spPr>
          <p:txBody>
            <a:bodyPr/>
            <a:lstStyle/>
            <a:p>
              <a:endParaRPr lang="en-US" sz="2000"/>
            </a:p>
          </p:txBody>
        </p:sp>
        <p:sp>
          <p:nvSpPr>
            <p:cNvPr id="7201" name="Line 14"/>
            <p:cNvSpPr>
              <a:spLocks noChangeShapeType="1"/>
            </p:cNvSpPr>
            <p:nvPr/>
          </p:nvSpPr>
          <p:spPr bwMode="auto">
            <a:xfrm>
              <a:off x="5220772" y="5240137"/>
              <a:ext cx="3770152" cy="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2" name="Line 15"/>
            <p:cNvSpPr>
              <a:spLocks noChangeShapeType="1"/>
            </p:cNvSpPr>
            <p:nvPr/>
          </p:nvSpPr>
          <p:spPr bwMode="auto">
            <a:xfrm>
              <a:off x="5220772" y="5240137"/>
              <a:ext cx="0" cy="6286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3" name="Rectangle 16"/>
            <p:cNvSpPr>
              <a:spLocks noChangeArrowheads="1"/>
            </p:cNvSpPr>
            <p:nvPr/>
          </p:nvSpPr>
          <p:spPr bwMode="auto">
            <a:xfrm>
              <a:off x="5141653" y="5331576"/>
              <a:ext cx="620820" cy="31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2.6</a:t>
              </a:r>
              <a:endParaRPr lang="en-US" sz="2000"/>
            </a:p>
          </p:txBody>
        </p:sp>
        <p:sp>
          <p:nvSpPr>
            <p:cNvPr id="7204" name="Line 17"/>
            <p:cNvSpPr>
              <a:spLocks noChangeShapeType="1"/>
            </p:cNvSpPr>
            <p:nvPr/>
          </p:nvSpPr>
          <p:spPr bwMode="auto">
            <a:xfrm>
              <a:off x="6436783" y="5240137"/>
              <a:ext cx="0" cy="6286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5" name="Rectangle 18"/>
            <p:cNvSpPr>
              <a:spLocks noChangeArrowheads="1"/>
            </p:cNvSpPr>
            <p:nvPr/>
          </p:nvSpPr>
          <p:spPr bwMode="auto">
            <a:xfrm>
              <a:off x="6359385" y="5331576"/>
              <a:ext cx="620820" cy="31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2.7</a:t>
              </a:r>
              <a:endParaRPr lang="en-US" sz="2000"/>
            </a:p>
          </p:txBody>
        </p:sp>
        <p:sp>
          <p:nvSpPr>
            <p:cNvPr id="7206" name="Line 19"/>
            <p:cNvSpPr>
              <a:spLocks noChangeShapeType="1"/>
            </p:cNvSpPr>
            <p:nvPr/>
          </p:nvSpPr>
          <p:spPr bwMode="auto">
            <a:xfrm>
              <a:off x="7657955" y="5240137"/>
              <a:ext cx="0" cy="6286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7" name="Rectangle 20"/>
            <p:cNvSpPr>
              <a:spLocks noChangeArrowheads="1"/>
            </p:cNvSpPr>
            <p:nvPr/>
          </p:nvSpPr>
          <p:spPr bwMode="auto">
            <a:xfrm>
              <a:off x="7578837" y="5331576"/>
              <a:ext cx="620820" cy="31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2.8</a:t>
              </a:r>
              <a:endParaRPr lang="en-US" sz="2000"/>
            </a:p>
          </p:txBody>
        </p:sp>
        <p:sp>
          <p:nvSpPr>
            <p:cNvPr id="7208" name="Line 21"/>
            <p:cNvSpPr>
              <a:spLocks noChangeShapeType="1"/>
            </p:cNvSpPr>
            <p:nvPr/>
          </p:nvSpPr>
          <p:spPr bwMode="auto">
            <a:xfrm>
              <a:off x="8877406" y="5240137"/>
              <a:ext cx="0" cy="6286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9" name="Rectangle 22"/>
            <p:cNvSpPr>
              <a:spLocks noChangeArrowheads="1"/>
            </p:cNvSpPr>
            <p:nvPr/>
          </p:nvSpPr>
          <p:spPr bwMode="auto">
            <a:xfrm>
              <a:off x="8800009" y="5331576"/>
              <a:ext cx="620820" cy="31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2.9</a:t>
              </a:r>
              <a:endParaRPr lang="en-US" sz="2000"/>
            </a:p>
          </p:txBody>
        </p:sp>
        <p:sp>
          <p:nvSpPr>
            <p:cNvPr id="7210" name="Line 24"/>
            <p:cNvSpPr>
              <a:spLocks noChangeShapeType="1"/>
            </p:cNvSpPr>
            <p:nvPr/>
          </p:nvSpPr>
          <p:spPr bwMode="auto">
            <a:xfrm flipV="1">
              <a:off x="5220772" y="1607301"/>
              <a:ext cx="0" cy="363283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79" name="Text Box 2"/>
          <p:cNvSpPr txBox="1">
            <a:spLocks noChangeArrowheads="1"/>
          </p:cNvSpPr>
          <p:nvPr/>
        </p:nvSpPr>
        <p:spPr bwMode="auto">
          <a:xfrm>
            <a:off x="127576" y="0"/>
            <a:ext cx="8956771" cy="82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4806" rIns="89611" bIns="448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u="sng" dirty="0" smtClean="0"/>
              <a:t>Ownership</a:t>
            </a:r>
            <a:r>
              <a:rPr lang="en-US" sz="2400" b="1" dirty="0" smtClean="0"/>
              <a:t>: Government </a:t>
            </a:r>
            <a:r>
              <a:rPr lang="en-US" sz="2400" b="1" dirty="0"/>
              <a:t>Ownership is Associated with Worse Management </a:t>
            </a:r>
            <a:r>
              <a:rPr lang="en-US" sz="2400" b="1" dirty="0" smtClean="0"/>
              <a:t>Across </a:t>
            </a:r>
            <a:r>
              <a:rPr lang="en-US" sz="2400" b="1" dirty="0"/>
              <a:t>Every Industry We Studied</a:t>
            </a:r>
          </a:p>
        </p:txBody>
      </p:sp>
      <p:sp>
        <p:nvSpPr>
          <p:cNvPr id="7180" name="Content Placeholder 2"/>
          <p:cNvSpPr txBox="1">
            <a:spLocks/>
          </p:cNvSpPr>
          <p:nvPr/>
        </p:nvSpPr>
        <p:spPr bwMode="auto">
          <a:xfrm>
            <a:off x="928816" y="930427"/>
            <a:ext cx="2669762" cy="58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b="1"/>
              <a:t>Manufacturing</a:t>
            </a:r>
          </a:p>
        </p:txBody>
      </p:sp>
      <p:grpSp>
        <p:nvGrpSpPr>
          <p:cNvPr id="7181" name="Group 1053"/>
          <p:cNvGrpSpPr>
            <a:grpSpLocks/>
          </p:cNvGrpSpPr>
          <p:nvPr/>
        </p:nvGrpSpPr>
        <p:grpSpPr bwMode="auto">
          <a:xfrm>
            <a:off x="779459" y="1249386"/>
            <a:ext cx="2489288" cy="4342102"/>
            <a:chOff x="677863" y="1963738"/>
            <a:chExt cx="2994025" cy="2190750"/>
          </a:xfrm>
        </p:grpSpPr>
        <p:sp>
          <p:nvSpPr>
            <p:cNvPr id="7182" name="AutoShape 26"/>
            <p:cNvSpPr>
              <a:spLocks noChangeAspect="1" noChangeArrowheads="1" noTextEdit="1"/>
            </p:cNvSpPr>
            <p:nvPr/>
          </p:nvSpPr>
          <p:spPr bwMode="auto">
            <a:xfrm>
              <a:off x="677863" y="1963738"/>
              <a:ext cx="29940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83" name="Rectangle 30"/>
            <p:cNvSpPr>
              <a:spLocks noChangeArrowheads="1"/>
            </p:cNvSpPr>
            <p:nvPr/>
          </p:nvSpPr>
          <p:spPr bwMode="auto">
            <a:xfrm>
              <a:off x="889001" y="2065338"/>
              <a:ext cx="2682875" cy="1771650"/>
            </a:xfrm>
            <a:prstGeom prst="rect">
              <a:avLst/>
            </a:prstGeom>
            <a:solidFill>
              <a:srgbClr val="FFFFFF"/>
            </a:solidFill>
            <a:ln w="2">
              <a:solidFill>
                <a:srgbClr val="FFFFFF"/>
              </a:solidFill>
              <a:miter lim="800000"/>
              <a:headEnd/>
              <a:tailEnd/>
            </a:ln>
          </p:spPr>
          <p:txBody>
            <a:bodyPr/>
            <a:lstStyle/>
            <a:p>
              <a:endParaRPr lang="en-US" sz="2000"/>
            </a:p>
          </p:txBody>
        </p:sp>
        <p:sp>
          <p:nvSpPr>
            <p:cNvPr id="7184" name="Line 31"/>
            <p:cNvSpPr>
              <a:spLocks noChangeShapeType="1"/>
            </p:cNvSpPr>
            <p:nvPr/>
          </p:nvSpPr>
          <p:spPr bwMode="auto">
            <a:xfrm flipV="1">
              <a:off x="889001" y="2065338"/>
              <a:ext cx="0" cy="1773238"/>
            </a:xfrm>
            <a:prstGeom prst="line">
              <a:avLst/>
            </a:prstGeom>
            <a:noFill/>
            <a:ln w="4">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 name="Line 32"/>
            <p:cNvSpPr>
              <a:spLocks noChangeShapeType="1"/>
            </p:cNvSpPr>
            <p:nvPr/>
          </p:nvSpPr>
          <p:spPr bwMode="auto">
            <a:xfrm flipV="1">
              <a:off x="2192338" y="2065338"/>
              <a:ext cx="0" cy="1773238"/>
            </a:xfrm>
            <a:prstGeom prst="line">
              <a:avLst/>
            </a:prstGeom>
            <a:noFill/>
            <a:ln w="4">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 name="Line 33"/>
            <p:cNvSpPr>
              <a:spLocks noChangeShapeType="1"/>
            </p:cNvSpPr>
            <p:nvPr/>
          </p:nvSpPr>
          <p:spPr bwMode="auto">
            <a:xfrm flipV="1">
              <a:off x="3495676" y="2065338"/>
              <a:ext cx="0" cy="1773238"/>
            </a:xfrm>
            <a:prstGeom prst="line">
              <a:avLst/>
            </a:prstGeom>
            <a:noFill/>
            <a:ln w="4">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7" name="Rectangle 34"/>
            <p:cNvSpPr>
              <a:spLocks noChangeArrowheads="1"/>
            </p:cNvSpPr>
            <p:nvPr/>
          </p:nvSpPr>
          <p:spPr bwMode="auto">
            <a:xfrm>
              <a:off x="889001" y="2246313"/>
              <a:ext cx="2432050" cy="527050"/>
            </a:xfrm>
            <a:prstGeom prst="rect">
              <a:avLst/>
            </a:prstGeom>
            <a:solidFill>
              <a:srgbClr val="1A476F"/>
            </a:solidFill>
            <a:ln w="0">
              <a:solidFill>
                <a:srgbClr val="1A476F"/>
              </a:solidFill>
              <a:miter lim="800000"/>
              <a:headEnd/>
              <a:tailEnd/>
            </a:ln>
          </p:spPr>
          <p:txBody>
            <a:bodyPr/>
            <a:lstStyle/>
            <a:p>
              <a:endParaRPr lang="en-US" sz="2000"/>
            </a:p>
          </p:txBody>
        </p:sp>
        <p:sp>
          <p:nvSpPr>
            <p:cNvPr id="7188" name="Rectangle 35"/>
            <p:cNvSpPr>
              <a:spLocks noChangeArrowheads="1"/>
            </p:cNvSpPr>
            <p:nvPr/>
          </p:nvSpPr>
          <p:spPr bwMode="auto">
            <a:xfrm>
              <a:off x="889001" y="3130551"/>
              <a:ext cx="633413" cy="527050"/>
            </a:xfrm>
            <a:prstGeom prst="rect">
              <a:avLst/>
            </a:prstGeom>
            <a:solidFill>
              <a:srgbClr val="1A476F"/>
            </a:solidFill>
            <a:ln w="0">
              <a:solidFill>
                <a:srgbClr val="1A476F"/>
              </a:solidFill>
              <a:miter lim="800000"/>
              <a:headEnd/>
              <a:tailEnd/>
            </a:ln>
          </p:spPr>
          <p:txBody>
            <a:bodyPr/>
            <a:lstStyle/>
            <a:p>
              <a:endParaRPr lang="en-US" sz="2000"/>
            </a:p>
          </p:txBody>
        </p:sp>
        <p:sp>
          <p:nvSpPr>
            <p:cNvPr id="7189" name="Line 36"/>
            <p:cNvSpPr>
              <a:spLocks noChangeShapeType="1"/>
            </p:cNvSpPr>
            <p:nvPr/>
          </p:nvSpPr>
          <p:spPr bwMode="auto">
            <a:xfrm>
              <a:off x="889001" y="3838576"/>
              <a:ext cx="2682875" cy="0"/>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0" name="Line 37"/>
            <p:cNvSpPr>
              <a:spLocks noChangeShapeType="1"/>
            </p:cNvSpPr>
            <p:nvPr/>
          </p:nvSpPr>
          <p:spPr bwMode="auto">
            <a:xfrm>
              <a:off x="889001" y="3838576"/>
              <a:ext cx="0" cy="30163"/>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 name="Rectangle 38"/>
            <p:cNvSpPr>
              <a:spLocks noChangeArrowheads="1"/>
            </p:cNvSpPr>
            <p:nvPr/>
          </p:nvSpPr>
          <p:spPr bwMode="auto">
            <a:xfrm>
              <a:off x="836613" y="3883026"/>
              <a:ext cx="428024" cy="15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2.8</a:t>
              </a:r>
              <a:endParaRPr lang="en-US" sz="2000"/>
            </a:p>
          </p:txBody>
        </p:sp>
        <p:sp>
          <p:nvSpPr>
            <p:cNvPr id="7192" name="Line 39"/>
            <p:cNvSpPr>
              <a:spLocks noChangeShapeType="1"/>
            </p:cNvSpPr>
            <p:nvPr/>
          </p:nvSpPr>
          <p:spPr bwMode="auto">
            <a:xfrm>
              <a:off x="2192338" y="3838576"/>
              <a:ext cx="0" cy="30163"/>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3" name="Rectangle 40"/>
            <p:cNvSpPr>
              <a:spLocks noChangeArrowheads="1"/>
            </p:cNvSpPr>
            <p:nvPr/>
          </p:nvSpPr>
          <p:spPr bwMode="auto">
            <a:xfrm>
              <a:off x="2139952" y="3883026"/>
              <a:ext cx="428024" cy="15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2.9</a:t>
              </a:r>
              <a:endParaRPr lang="en-US" sz="2000"/>
            </a:p>
          </p:txBody>
        </p:sp>
        <p:sp>
          <p:nvSpPr>
            <p:cNvPr id="7194" name="Line 41"/>
            <p:cNvSpPr>
              <a:spLocks noChangeShapeType="1"/>
            </p:cNvSpPr>
            <p:nvPr/>
          </p:nvSpPr>
          <p:spPr bwMode="auto">
            <a:xfrm>
              <a:off x="3495676" y="3838576"/>
              <a:ext cx="0" cy="30163"/>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5" name="Rectangle 42"/>
            <p:cNvSpPr>
              <a:spLocks noChangeArrowheads="1"/>
            </p:cNvSpPr>
            <p:nvPr/>
          </p:nvSpPr>
          <p:spPr bwMode="auto">
            <a:xfrm>
              <a:off x="3476627" y="3883026"/>
              <a:ext cx="171596" cy="15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3</a:t>
              </a:r>
              <a:endParaRPr lang="en-US" sz="2000"/>
            </a:p>
          </p:txBody>
        </p:sp>
        <p:sp>
          <p:nvSpPr>
            <p:cNvPr id="7196" name="Line 44"/>
            <p:cNvSpPr>
              <a:spLocks noChangeShapeType="1"/>
            </p:cNvSpPr>
            <p:nvPr/>
          </p:nvSpPr>
          <p:spPr bwMode="auto">
            <a:xfrm flipV="1">
              <a:off x="889001" y="2065338"/>
              <a:ext cx="0" cy="1773238"/>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4265265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4"/>
          <p:cNvSpPr>
            <a:spLocks noChangeAspect="1" noChangeArrowheads="1" noTextEdit="1"/>
          </p:cNvSpPr>
          <p:nvPr/>
        </p:nvSpPr>
        <p:spPr bwMode="auto">
          <a:xfrm>
            <a:off x="847914" y="970880"/>
            <a:ext cx="6503266" cy="515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p>
            <a:endParaRPr lang="en-US"/>
          </a:p>
        </p:txBody>
      </p:sp>
      <p:sp>
        <p:nvSpPr>
          <p:cNvPr id="8195" name="AutoShape 7"/>
          <p:cNvSpPr>
            <a:spLocks noChangeAspect="1" noChangeArrowheads="1" noTextEdit="1"/>
          </p:cNvSpPr>
          <p:nvPr/>
        </p:nvSpPr>
        <p:spPr bwMode="auto">
          <a:xfrm>
            <a:off x="1289764" y="970880"/>
            <a:ext cx="2559299" cy="488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p>
            <a:endParaRPr lang="en-US"/>
          </a:p>
        </p:txBody>
      </p:sp>
      <p:sp>
        <p:nvSpPr>
          <p:cNvPr id="8196" name="AutoShape 36"/>
          <p:cNvSpPr>
            <a:spLocks noChangeAspect="1" noChangeArrowheads="1" noTextEdit="1"/>
          </p:cNvSpPr>
          <p:nvPr/>
        </p:nvSpPr>
        <p:spPr bwMode="auto">
          <a:xfrm>
            <a:off x="3911295" y="970880"/>
            <a:ext cx="2511070" cy="488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p>
            <a:endParaRPr lang="en-US"/>
          </a:p>
        </p:txBody>
      </p:sp>
      <p:sp>
        <p:nvSpPr>
          <p:cNvPr id="8197" name="AutoShape 59"/>
          <p:cNvSpPr>
            <a:spLocks noChangeAspect="1" noChangeArrowheads="1" noTextEdit="1"/>
          </p:cNvSpPr>
          <p:nvPr/>
        </p:nvSpPr>
        <p:spPr bwMode="auto">
          <a:xfrm>
            <a:off x="6498599" y="970880"/>
            <a:ext cx="2445726" cy="488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p>
            <a:endParaRPr lang="en-US"/>
          </a:p>
        </p:txBody>
      </p:sp>
      <p:sp>
        <p:nvSpPr>
          <p:cNvPr id="8198" name="Text Box 2"/>
          <p:cNvSpPr txBox="1">
            <a:spLocks noChangeArrowheads="1"/>
          </p:cNvSpPr>
          <p:nvPr/>
        </p:nvSpPr>
        <p:spPr bwMode="auto">
          <a:xfrm>
            <a:off x="127576" y="0"/>
            <a:ext cx="8956771" cy="82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4806" rIns="89611" bIns="448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t>Government </a:t>
            </a:r>
            <a:r>
              <a:rPr lang="en-US" sz="2400" b="1" dirty="0"/>
              <a:t>ownership is associated with particularly poor incentives management (hiring, firing, pay and promotions)</a:t>
            </a:r>
          </a:p>
        </p:txBody>
      </p:sp>
      <p:sp>
        <p:nvSpPr>
          <p:cNvPr id="8199" name="TextBox 38"/>
          <p:cNvSpPr txBox="1">
            <a:spLocks noChangeArrowheads="1"/>
          </p:cNvSpPr>
          <p:nvPr/>
        </p:nvSpPr>
        <p:spPr bwMode="auto">
          <a:xfrm>
            <a:off x="74679" y="1960431"/>
            <a:ext cx="1694272" cy="70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Monitoring management</a:t>
            </a:r>
          </a:p>
        </p:txBody>
      </p:sp>
      <p:sp>
        <p:nvSpPr>
          <p:cNvPr id="8200" name="TextBox 39"/>
          <p:cNvSpPr txBox="1">
            <a:spLocks noChangeArrowheads="1"/>
          </p:cNvSpPr>
          <p:nvPr/>
        </p:nvSpPr>
        <p:spPr bwMode="auto">
          <a:xfrm>
            <a:off x="74679" y="3128910"/>
            <a:ext cx="1676574" cy="70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611" tIns="44806" rIns="89611" bIns="448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Targets</a:t>
            </a:r>
            <a:br>
              <a:rPr lang="en-US" sz="2000"/>
            </a:br>
            <a:r>
              <a:rPr lang="en-US" sz="2000"/>
              <a:t>management</a:t>
            </a:r>
          </a:p>
        </p:txBody>
      </p:sp>
      <p:sp>
        <p:nvSpPr>
          <p:cNvPr id="8201" name="TextBox 40"/>
          <p:cNvSpPr txBox="1">
            <a:spLocks noChangeArrowheads="1"/>
          </p:cNvSpPr>
          <p:nvPr/>
        </p:nvSpPr>
        <p:spPr bwMode="auto">
          <a:xfrm>
            <a:off x="74679" y="4300500"/>
            <a:ext cx="1676574" cy="70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611" tIns="44806" rIns="89611" bIns="448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Incentives</a:t>
            </a:r>
            <a:br>
              <a:rPr lang="en-US" sz="2000"/>
            </a:br>
            <a:r>
              <a:rPr lang="en-US" sz="2000"/>
              <a:t>management</a:t>
            </a:r>
          </a:p>
        </p:txBody>
      </p:sp>
      <p:grpSp>
        <p:nvGrpSpPr>
          <p:cNvPr id="8202" name="Group 4"/>
          <p:cNvGrpSpPr>
            <a:grpSpLocks/>
          </p:cNvGrpSpPr>
          <p:nvPr/>
        </p:nvGrpSpPr>
        <p:grpSpPr bwMode="auto">
          <a:xfrm>
            <a:off x="1768952" y="1842183"/>
            <a:ext cx="1960449" cy="3767496"/>
            <a:chOff x="1519955" y="1977185"/>
            <a:chExt cx="2269101" cy="3843567"/>
          </a:xfrm>
        </p:grpSpPr>
        <p:sp>
          <p:nvSpPr>
            <p:cNvPr id="8235" name="Rectangle 18"/>
            <p:cNvSpPr>
              <a:spLocks noChangeArrowheads="1"/>
            </p:cNvSpPr>
            <p:nvPr/>
          </p:nvSpPr>
          <p:spPr bwMode="auto">
            <a:xfrm flipH="1">
              <a:off x="1519956" y="4246385"/>
              <a:ext cx="2269099" cy="1136712"/>
            </a:xfrm>
            <a:prstGeom prst="rect">
              <a:avLst/>
            </a:prstGeom>
            <a:solidFill>
              <a:srgbClr val="55752F"/>
            </a:solidFill>
            <a:ln w="0">
              <a:solidFill>
                <a:srgbClr val="55752F"/>
              </a:solidFill>
              <a:miter lim="800000"/>
              <a:headEnd/>
              <a:tailEnd/>
            </a:ln>
          </p:spPr>
          <p:txBody>
            <a:bodyPr/>
            <a:lstStyle/>
            <a:p>
              <a:endParaRPr lang="en-US"/>
            </a:p>
          </p:txBody>
        </p:sp>
        <p:sp>
          <p:nvSpPr>
            <p:cNvPr id="8236" name="Rectangle 19"/>
            <p:cNvSpPr>
              <a:spLocks noChangeArrowheads="1"/>
            </p:cNvSpPr>
            <p:nvPr/>
          </p:nvSpPr>
          <p:spPr bwMode="auto">
            <a:xfrm flipH="1">
              <a:off x="3043389" y="3111786"/>
              <a:ext cx="745667" cy="1134601"/>
            </a:xfrm>
            <a:prstGeom prst="rect">
              <a:avLst/>
            </a:prstGeom>
            <a:solidFill>
              <a:srgbClr val="90353B"/>
            </a:solidFill>
            <a:ln w="0">
              <a:solidFill>
                <a:srgbClr val="90353B"/>
              </a:solidFill>
              <a:miter lim="800000"/>
              <a:headEnd/>
              <a:tailEnd/>
            </a:ln>
          </p:spPr>
          <p:txBody>
            <a:bodyPr/>
            <a:lstStyle/>
            <a:p>
              <a:endParaRPr lang="en-US"/>
            </a:p>
          </p:txBody>
        </p:sp>
        <p:sp>
          <p:nvSpPr>
            <p:cNvPr id="8237" name="Rectangle 20"/>
            <p:cNvSpPr>
              <a:spLocks noChangeArrowheads="1"/>
            </p:cNvSpPr>
            <p:nvPr/>
          </p:nvSpPr>
          <p:spPr bwMode="auto">
            <a:xfrm flipH="1">
              <a:off x="3085708" y="1977185"/>
              <a:ext cx="703348" cy="1130375"/>
            </a:xfrm>
            <a:prstGeom prst="rect">
              <a:avLst/>
            </a:prstGeom>
            <a:solidFill>
              <a:srgbClr val="1A476F"/>
            </a:solidFill>
            <a:ln w="0">
              <a:solidFill>
                <a:srgbClr val="1A476F"/>
              </a:solidFill>
              <a:miter lim="800000"/>
              <a:headEnd/>
              <a:tailEnd/>
            </a:ln>
          </p:spPr>
          <p:txBody>
            <a:bodyPr/>
            <a:lstStyle/>
            <a:p>
              <a:endParaRPr lang="en-US"/>
            </a:p>
          </p:txBody>
        </p:sp>
        <p:sp>
          <p:nvSpPr>
            <p:cNvPr id="8238" name="Line 21"/>
            <p:cNvSpPr>
              <a:spLocks noChangeShapeType="1"/>
            </p:cNvSpPr>
            <p:nvPr/>
          </p:nvSpPr>
          <p:spPr bwMode="auto">
            <a:xfrm flipH="1">
              <a:off x="1519955" y="5530940"/>
              <a:ext cx="2269099" cy="0"/>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9" name="Line 22"/>
            <p:cNvSpPr>
              <a:spLocks noChangeShapeType="1"/>
            </p:cNvSpPr>
            <p:nvPr/>
          </p:nvSpPr>
          <p:spPr bwMode="auto">
            <a:xfrm flipH="1">
              <a:off x="3789055" y="5530940"/>
              <a:ext cx="0" cy="69725"/>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0" name="Rectangle 23"/>
            <p:cNvSpPr>
              <a:spLocks noChangeArrowheads="1"/>
            </p:cNvSpPr>
            <p:nvPr/>
          </p:nvSpPr>
          <p:spPr bwMode="auto">
            <a:xfrm flipH="1">
              <a:off x="3687229" y="5632357"/>
              <a:ext cx="98336" cy="18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cs typeface="Arial" charset="0"/>
                </a:rPr>
                <a:t>0</a:t>
              </a:r>
              <a:endParaRPr lang="en-US">
                <a:cs typeface="Arial" charset="0"/>
              </a:endParaRPr>
            </a:p>
          </p:txBody>
        </p:sp>
        <p:sp>
          <p:nvSpPr>
            <p:cNvPr id="8241" name="Line 26"/>
            <p:cNvSpPr>
              <a:spLocks noChangeShapeType="1"/>
            </p:cNvSpPr>
            <p:nvPr/>
          </p:nvSpPr>
          <p:spPr bwMode="auto">
            <a:xfrm flipH="1">
              <a:off x="2906222" y="5530940"/>
              <a:ext cx="0" cy="69725"/>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2" name="Rectangle 27"/>
            <p:cNvSpPr>
              <a:spLocks noChangeArrowheads="1"/>
            </p:cNvSpPr>
            <p:nvPr/>
          </p:nvSpPr>
          <p:spPr bwMode="auto">
            <a:xfrm flipH="1">
              <a:off x="2728466" y="5632357"/>
              <a:ext cx="306138" cy="18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cs typeface="Arial" charset="0"/>
                </a:rPr>
                <a:t>-0.1</a:t>
              </a:r>
              <a:endParaRPr lang="en-US">
                <a:cs typeface="Arial" charset="0"/>
              </a:endParaRPr>
            </a:p>
          </p:txBody>
        </p:sp>
        <p:sp>
          <p:nvSpPr>
            <p:cNvPr id="8243" name="Line 30"/>
            <p:cNvSpPr>
              <a:spLocks noChangeShapeType="1"/>
            </p:cNvSpPr>
            <p:nvPr/>
          </p:nvSpPr>
          <p:spPr bwMode="auto">
            <a:xfrm flipH="1">
              <a:off x="2023389" y="5530940"/>
              <a:ext cx="0" cy="69725"/>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4" name="Rectangle 31"/>
            <p:cNvSpPr>
              <a:spLocks noChangeArrowheads="1"/>
            </p:cNvSpPr>
            <p:nvPr/>
          </p:nvSpPr>
          <p:spPr bwMode="auto">
            <a:xfrm flipH="1">
              <a:off x="1847096" y="5632357"/>
              <a:ext cx="306138" cy="18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cs typeface="Arial" charset="0"/>
                </a:rPr>
                <a:t>-0.2</a:t>
              </a:r>
              <a:endParaRPr lang="en-US">
                <a:cs typeface="Arial" charset="0"/>
              </a:endParaRPr>
            </a:p>
          </p:txBody>
        </p:sp>
      </p:grpSp>
      <p:grpSp>
        <p:nvGrpSpPr>
          <p:cNvPr id="8203" name="Group 8"/>
          <p:cNvGrpSpPr>
            <a:grpSpLocks/>
          </p:cNvGrpSpPr>
          <p:nvPr/>
        </p:nvGrpSpPr>
        <p:grpSpPr bwMode="auto">
          <a:xfrm>
            <a:off x="4093323" y="1842183"/>
            <a:ext cx="2198628" cy="3767496"/>
            <a:chOff x="4096703" y="2049937"/>
            <a:chExt cx="2364290" cy="3843567"/>
          </a:xfrm>
        </p:grpSpPr>
        <p:sp>
          <p:nvSpPr>
            <p:cNvPr id="8223" name="Rectangle 45"/>
            <p:cNvSpPr>
              <a:spLocks noChangeArrowheads="1"/>
            </p:cNvSpPr>
            <p:nvPr/>
          </p:nvSpPr>
          <p:spPr bwMode="auto">
            <a:xfrm flipH="1">
              <a:off x="4218651" y="4319137"/>
              <a:ext cx="2242341" cy="1136712"/>
            </a:xfrm>
            <a:prstGeom prst="rect">
              <a:avLst/>
            </a:prstGeom>
            <a:solidFill>
              <a:srgbClr val="55752F"/>
            </a:solidFill>
            <a:ln w="0">
              <a:solidFill>
                <a:srgbClr val="55752F"/>
              </a:solidFill>
              <a:miter lim="800000"/>
              <a:headEnd/>
              <a:tailEnd/>
            </a:ln>
          </p:spPr>
          <p:txBody>
            <a:bodyPr/>
            <a:lstStyle/>
            <a:p>
              <a:endParaRPr lang="en-US"/>
            </a:p>
          </p:txBody>
        </p:sp>
        <p:sp>
          <p:nvSpPr>
            <p:cNvPr id="8224" name="Rectangle 46"/>
            <p:cNvSpPr>
              <a:spLocks noChangeArrowheads="1"/>
            </p:cNvSpPr>
            <p:nvPr/>
          </p:nvSpPr>
          <p:spPr bwMode="auto">
            <a:xfrm flipH="1">
              <a:off x="5120965" y="3184538"/>
              <a:ext cx="1340027" cy="1134601"/>
            </a:xfrm>
            <a:prstGeom prst="rect">
              <a:avLst/>
            </a:prstGeom>
            <a:solidFill>
              <a:srgbClr val="90353B"/>
            </a:solidFill>
            <a:ln w="0">
              <a:solidFill>
                <a:srgbClr val="90353B"/>
              </a:solidFill>
              <a:miter lim="800000"/>
              <a:headEnd/>
              <a:tailEnd/>
            </a:ln>
          </p:spPr>
          <p:txBody>
            <a:bodyPr/>
            <a:lstStyle/>
            <a:p>
              <a:endParaRPr lang="en-US"/>
            </a:p>
          </p:txBody>
        </p:sp>
        <p:sp>
          <p:nvSpPr>
            <p:cNvPr id="8225" name="Rectangle 47"/>
            <p:cNvSpPr>
              <a:spLocks noChangeArrowheads="1"/>
            </p:cNvSpPr>
            <p:nvPr/>
          </p:nvSpPr>
          <p:spPr bwMode="auto">
            <a:xfrm flipH="1">
              <a:off x="4886424" y="2049937"/>
              <a:ext cx="1574568" cy="1130375"/>
            </a:xfrm>
            <a:prstGeom prst="rect">
              <a:avLst/>
            </a:prstGeom>
            <a:solidFill>
              <a:srgbClr val="1A476F"/>
            </a:solidFill>
            <a:ln w="0">
              <a:solidFill>
                <a:srgbClr val="1A476F"/>
              </a:solidFill>
              <a:miter lim="800000"/>
              <a:headEnd/>
              <a:tailEnd/>
            </a:ln>
          </p:spPr>
          <p:txBody>
            <a:bodyPr/>
            <a:lstStyle/>
            <a:p>
              <a:endParaRPr lang="en-US"/>
            </a:p>
          </p:txBody>
        </p:sp>
        <p:sp>
          <p:nvSpPr>
            <p:cNvPr id="8226" name="Line 48"/>
            <p:cNvSpPr>
              <a:spLocks noChangeShapeType="1"/>
            </p:cNvSpPr>
            <p:nvPr/>
          </p:nvSpPr>
          <p:spPr bwMode="auto">
            <a:xfrm flipH="1" flipV="1">
              <a:off x="4218651" y="5600665"/>
              <a:ext cx="2242342" cy="3027"/>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7" name="Line 49"/>
            <p:cNvSpPr>
              <a:spLocks noChangeShapeType="1"/>
            </p:cNvSpPr>
            <p:nvPr/>
          </p:nvSpPr>
          <p:spPr bwMode="auto">
            <a:xfrm flipH="1">
              <a:off x="6460992" y="5603692"/>
              <a:ext cx="0" cy="69725"/>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8" name="Rectangle 50"/>
            <p:cNvSpPr>
              <a:spLocks noChangeArrowheads="1"/>
            </p:cNvSpPr>
            <p:nvPr/>
          </p:nvSpPr>
          <p:spPr bwMode="auto">
            <a:xfrm flipH="1">
              <a:off x="6356748" y="5705109"/>
              <a:ext cx="91362" cy="18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cs typeface="Arial" charset="0"/>
                </a:rPr>
                <a:t>0</a:t>
              </a:r>
              <a:endParaRPr lang="en-US">
                <a:cs typeface="Arial" charset="0"/>
              </a:endParaRPr>
            </a:p>
          </p:txBody>
        </p:sp>
        <p:sp>
          <p:nvSpPr>
            <p:cNvPr id="8229" name="Line 51"/>
            <p:cNvSpPr>
              <a:spLocks noChangeShapeType="1"/>
            </p:cNvSpPr>
            <p:nvPr/>
          </p:nvSpPr>
          <p:spPr bwMode="auto">
            <a:xfrm flipH="1">
              <a:off x="5731970" y="5603692"/>
              <a:ext cx="0" cy="69725"/>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0" name="Rectangle 52"/>
            <p:cNvSpPr>
              <a:spLocks noChangeArrowheads="1"/>
            </p:cNvSpPr>
            <p:nvPr/>
          </p:nvSpPr>
          <p:spPr bwMode="auto">
            <a:xfrm flipH="1">
              <a:off x="5526291" y="5705109"/>
              <a:ext cx="284425" cy="18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cs typeface="Arial" charset="0"/>
                </a:rPr>
                <a:t>-0.1</a:t>
              </a:r>
              <a:endParaRPr lang="en-US">
                <a:cs typeface="Arial" charset="0"/>
              </a:endParaRPr>
            </a:p>
          </p:txBody>
        </p:sp>
        <p:sp>
          <p:nvSpPr>
            <p:cNvPr id="8231" name="Line 53"/>
            <p:cNvSpPr>
              <a:spLocks noChangeShapeType="1"/>
            </p:cNvSpPr>
            <p:nvPr/>
          </p:nvSpPr>
          <p:spPr bwMode="auto">
            <a:xfrm flipH="1">
              <a:off x="5002947" y="5603692"/>
              <a:ext cx="0" cy="69725"/>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2" name="Rectangle 54"/>
            <p:cNvSpPr>
              <a:spLocks noChangeArrowheads="1"/>
            </p:cNvSpPr>
            <p:nvPr/>
          </p:nvSpPr>
          <p:spPr bwMode="auto">
            <a:xfrm flipH="1">
              <a:off x="4797268" y="5705109"/>
              <a:ext cx="284425" cy="18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cs typeface="Arial" charset="0"/>
                </a:rPr>
                <a:t>-0.2</a:t>
              </a:r>
              <a:endParaRPr lang="en-US">
                <a:cs typeface="Arial" charset="0"/>
              </a:endParaRPr>
            </a:p>
          </p:txBody>
        </p:sp>
        <p:sp>
          <p:nvSpPr>
            <p:cNvPr id="8233" name="Line 55"/>
            <p:cNvSpPr>
              <a:spLocks noChangeShapeType="1"/>
            </p:cNvSpPr>
            <p:nvPr/>
          </p:nvSpPr>
          <p:spPr bwMode="auto">
            <a:xfrm flipH="1">
              <a:off x="4275420" y="5603692"/>
              <a:ext cx="0" cy="69725"/>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4" name="Rectangle 56"/>
            <p:cNvSpPr>
              <a:spLocks noChangeArrowheads="1"/>
            </p:cNvSpPr>
            <p:nvPr/>
          </p:nvSpPr>
          <p:spPr bwMode="auto">
            <a:xfrm flipH="1">
              <a:off x="4096703" y="5705109"/>
              <a:ext cx="284425" cy="18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cs typeface="Arial" charset="0"/>
                </a:rPr>
                <a:t>-0.3</a:t>
              </a:r>
              <a:endParaRPr lang="en-US">
                <a:cs typeface="Arial" charset="0"/>
              </a:endParaRPr>
            </a:p>
          </p:txBody>
        </p:sp>
      </p:grpSp>
      <p:grpSp>
        <p:nvGrpSpPr>
          <p:cNvPr id="8204" name="Group 7"/>
          <p:cNvGrpSpPr>
            <a:grpSpLocks/>
          </p:cNvGrpSpPr>
          <p:nvPr/>
        </p:nvGrpSpPr>
        <p:grpSpPr bwMode="auto">
          <a:xfrm>
            <a:off x="6789534" y="1842182"/>
            <a:ext cx="2003877" cy="3767134"/>
            <a:chOff x="6852667" y="2049937"/>
            <a:chExt cx="2203594" cy="3843586"/>
          </a:xfrm>
        </p:grpSpPr>
        <p:sp>
          <p:nvSpPr>
            <p:cNvPr id="8211" name="Rectangle 68"/>
            <p:cNvSpPr>
              <a:spLocks noChangeArrowheads="1"/>
            </p:cNvSpPr>
            <p:nvPr/>
          </p:nvSpPr>
          <p:spPr bwMode="auto">
            <a:xfrm flipH="1">
              <a:off x="6886595" y="4319137"/>
              <a:ext cx="2063270" cy="1136712"/>
            </a:xfrm>
            <a:prstGeom prst="rect">
              <a:avLst/>
            </a:prstGeom>
            <a:solidFill>
              <a:srgbClr val="55752F"/>
            </a:solidFill>
            <a:ln w="0">
              <a:solidFill>
                <a:srgbClr val="55752F"/>
              </a:solidFill>
              <a:miter lim="800000"/>
              <a:headEnd/>
              <a:tailEnd/>
            </a:ln>
          </p:spPr>
          <p:txBody>
            <a:bodyPr/>
            <a:lstStyle/>
            <a:p>
              <a:endParaRPr lang="en-US"/>
            </a:p>
          </p:txBody>
        </p:sp>
        <p:sp>
          <p:nvSpPr>
            <p:cNvPr id="8212" name="Rectangle 69"/>
            <p:cNvSpPr>
              <a:spLocks noChangeArrowheads="1"/>
            </p:cNvSpPr>
            <p:nvPr/>
          </p:nvSpPr>
          <p:spPr bwMode="auto">
            <a:xfrm flipH="1">
              <a:off x="8702126" y="3184538"/>
              <a:ext cx="247739" cy="1134601"/>
            </a:xfrm>
            <a:prstGeom prst="rect">
              <a:avLst/>
            </a:prstGeom>
            <a:solidFill>
              <a:srgbClr val="90353B"/>
            </a:solidFill>
            <a:ln w="0">
              <a:solidFill>
                <a:srgbClr val="90353B"/>
              </a:solidFill>
              <a:miter lim="800000"/>
              <a:headEnd/>
              <a:tailEnd/>
            </a:ln>
          </p:spPr>
          <p:txBody>
            <a:bodyPr/>
            <a:lstStyle/>
            <a:p>
              <a:endParaRPr lang="en-US"/>
            </a:p>
          </p:txBody>
        </p:sp>
        <p:sp>
          <p:nvSpPr>
            <p:cNvPr id="8213" name="Rectangle 70"/>
            <p:cNvSpPr>
              <a:spLocks noChangeArrowheads="1"/>
            </p:cNvSpPr>
            <p:nvPr/>
          </p:nvSpPr>
          <p:spPr bwMode="auto">
            <a:xfrm flipH="1">
              <a:off x="8930808" y="2049937"/>
              <a:ext cx="53940" cy="1130375"/>
            </a:xfrm>
            <a:prstGeom prst="rect">
              <a:avLst/>
            </a:prstGeom>
            <a:solidFill>
              <a:srgbClr val="1A476F"/>
            </a:solidFill>
            <a:ln w="0">
              <a:solidFill>
                <a:srgbClr val="1A476F"/>
              </a:solidFill>
              <a:miter lim="800000"/>
              <a:headEnd/>
              <a:tailEnd/>
            </a:ln>
          </p:spPr>
          <p:txBody>
            <a:bodyPr/>
            <a:lstStyle/>
            <a:p>
              <a:endParaRPr lang="en-US"/>
            </a:p>
          </p:txBody>
        </p:sp>
        <p:sp>
          <p:nvSpPr>
            <p:cNvPr id="8214" name="Line 71"/>
            <p:cNvSpPr>
              <a:spLocks noChangeShapeType="1"/>
            </p:cNvSpPr>
            <p:nvPr/>
          </p:nvSpPr>
          <p:spPr bwMode="auto">
            <a:xfrm flipH="1">
              <a:off x="6886595" y="5603691"/>
              <a:ext cx="216966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5" name="Line 72"/>
            <p:cNvSpPr>
              <a:spLocks noChangeShapeType="1"/>
            </p:cNvSpPr>
            <p:nvPr/>
          </p:nvSpPr>
          <p:spPr bwMode="auto">
            <a:xfrm flipH="1">
              <a:off x="8949865" y="5603692"/>
              <a:ext cx="0" cy="69725"/>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6" name="Rectangle 73"/>
            <p:cNvSpPr>
              <a:spLocks noChangeArrowheads="1"/>
            </p:cNvSpPr>
            <p:nvPr/>
          </p:nvSpPr>
          <p:spPr bwMode="auto">
            <a:xfrm flipH="1">
              <a:off x="8892248" y="5705109"/>
              <a:ext cx="146078" cy="18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solidFill>
                    <a:srgbClr val="000000"/>
                  </a:solidFill>
                  <a:cs typeface="Arial" charset="0"/>
                </a:rPr>
                <a:t>0</a:t>
              </a:r>
              <a:endParaRPr lang="en-US">
                <a:cs typeface="Arial" charset="0"/>
              </a:endParaRPr>
            </a:p>
          </p:txBody>
        </p:sp>
        <p:sp>
          <p:nvSpPr>
            <p:cNvPr id="8217" name="Line 74"/>
            <p:cNvSpPr>
              <a:spLocks noChangeShapeType="1"/>
            </p:cNvSpPr>
            <p:nvPr/>
          </p:nvSpPr>
          <p:spPr bwMode="auto">
            <a:xfrm flipH="1">
              <a:off x="8337638" y="5603692"/>
              <a:ext cx="0" cy="69725"/>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8" name="Rectangle 75"/>
            <p:cNvSpPr>
              <a:spLocks noChangeArrowheads="1"/>
            </p:cNvSpPr>
            <p:nvPr/>
          </p:nvSpPr>
          <p:spPr bwMode="auto">
            <a:xfrm flipH="1">
              <a:off x="8167620" y="5705109"/>
              <a:ext cx="545392" cy="18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solidFill>
                    <a:srgbClr val="000000"/>
                  </a:solidFill>
                  <a:cs typeface="Arial" charset="0"/>
                </a:rPr>
                <a:t>-0.1</a:t>
              </a:r>
              <a:endParaRPr lang="en-US">
                <a:cs typeface="Arial" charset="0"/>
              </a:endParaRPr>
            </a:p>
          </p:txBody>
        </p:sp>
        <p:sp>
          <p:nvSpPr>
            <p:cNvPr id="8219" name="Line 76"/>
            <p:cNvSpPr>
              <a:spLocks noChangeShapeType="1"/>
            </p:cNvSpPr>
            <p:nvPr/>
          </p:nvSpPr>
          <p:spPr bwMode="auto">
            <a:xfrm flipH="1">
              <a:off x="7725413" y="5603692"/>
              <a:ext cx="0" cy="69725"/>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0" name="Rectangle 77"/>
            <p:cNvSpPr>
              <a:spLocks noChangeArrowheads="1"/>
            </p:cNvSpPr>
            <p:nvPr/>
          </p:nvSpPr>
          <p:spPr bwMode="auto">
            <a:xfrm flipH="1">
              <a:off x="7540333" y="5705109"/>
              <a:ext cx="627286" cy="18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solidFill>
                    <a:srgbClr val="000000"/>
                  </a:solidFill>
                  <a:cs typeface="Arial" charset="0"/>
                </a:rPr>
                <a:t>-0.2</a:t>
              </a:r>
              <a:endParaRPr lang="en-US">
                <a:cs typeface="Arial" charset="0"/>
              </a:endParaRPr>
            </a:p>
          </p:txBody>
        </p:sp>
        <p:sp>
          <p:nvSpPr>
            <p:cNvPr id="8221" name="Line 78"/>
            <p:cNvSpPr>
              <a:spLocks noChangeShapeType="1"/>
            </p:cNvSpPr>
            <p:nvPr/>
          </p:nvSpPr>
          <p:spPr bwMode="auto">
            <a:xfrm flipH="1">
              <a:off x="7113188" y="5603692"/>
              <a:ext cx="0" cy="69725"/>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Rectangle 79"/>
            <p:cNvSpPr>
              <a:spLocks noChangeArrowheads="1"/>
            </p:cNvSpPr>
            <p:nvPr/>
          </p:nvSpPr>
          <p:spPr bwMode="auto">
            <a:xfrm flipH="1">
              <a:off x="6852667" y="5705109"/>
              <a:ext cx="575490" cy="18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solidFill>
                    <a:srgbClr val="000000"/>
                  </a:solidFill>
                  <a:cs typeface="Arial" charset="0"/>
                </a:rPr>
                <a:t>-0.3</a:t>
              </a:r>
              <a:endParaRPr lang="en-US">
                <a:cs typeface="Arial" charset="0"/>
              </a:endParaRPr>
            </a:p>
          </p:txBody>
        </p:sp>
      </p:grpSp>
      <p:sp>
        <p:nvSpPr>
          <p:cNvPr id="8205" name="Content Placeholder 2"/>
          <p:cNvSpPr txBox="1">
            <a:spLocks/>
          </p:cNvSpPr>
          <p:nvPr/>
        </p:nvSpPr>
        <p:spPr bwMode="auto">
          <a:xfrm>
            <a:off x="4119772" y="1364522"/>
            <a:ext cx="2669762" cy="58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b="1"/>
              <a:t>Hospitals</a:t>
            </a:r>
          </a:p>
        </p:txBody>
      </p:sp>
      <p:sp>
        <p:nvSpPr>
          <p:cNvPr id="8206" name="Content Placeholder 2"/>
          <p:cNvSpPr txBox="1">
            <a:spLocks/>
          </p:cNvSpPr>
          <p:nvPr/>
        </p:nvSpPr>
        <p:spPr bwMode="auto">
          <a:xfrm>
            <a:off x="6940448" y="1364522"/>
            <a:ext cx="2767777" cy="58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b="1"/>
              <a:t>Schools</a:t>
            </a:r>
          </a:p>
        </p:txBody>
      </p:sp>
      <p:sp>
        <p:nvSpPr>
          <p:cNvPr id="8207" name="Content Placeholder 2"/>
          <p:cNvSpPr txBox="1">
            <a:spLocks/>
          </p:cNvSpPr>
          <p:nvPr/>
        </p:nvSpPr>
        <p:spPr bwMode="auto">
          <a:xfrm>
            <a:off x="1160631" y="1364522"/>
            <a:ext cx="2669762" cy="58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b="1"/>
              <a:t>Manufacturing</a:t>
            </a:r>
          </a:p>
        </p:txBody>
      </p:sp>
      <p:sp>
        <p:nvSpPr>
          <p:cNvPr id="8208" name="Text Box 2"/>
          <p:cNvSpPr txBox="1">
            <a:spLocks noChangeArrowheads="1"/>
          </p:cNvSpPr>
          <p:nvPr/>
        </p:nvSpPr>
        <p:spPr bwMode="auto">
          <a:xfrm>
            <a:off x="127577" y="805955"/>
            <a:ext cx="9856026" cy="3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4806" rIns="89611" bIns="448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900" i="1" dirty="0"/>
              <a:t>Gap between public and private ownership by sub-components of management</a:t>
            </a:r>
          </a:p>
        </p:txBody>
      </p:sp>
      <p:sp>
        <p:nvSpPr>
          <p:cNvPr id="8209" name="Content Placeholder 2"/>
          <p:cNvSpPr txBox="1">
            <a:spLocks/>
          </p:cNvSpPr>
          <p:nvPr/>
        </p:nvSpPr>
        <p:spPr bwMode="auto">
          <a:xfrm>
            <a:off x="74679" y="6124010"/>
            <a:ext cx="8886759" cy="74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4806" rIns="89611" bIns="4480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US"/>
              <a:t>Management scores after controlling for size (number of employees, beds or students) and country. Monitoring is collecting and using data, targets are the setting and effectiveness of targets, and incentives is performance related hiring, promotions, bonus and exit. Data from 9079 manufacturers, 1,183 hospital and 779 schools.</a:t>
            </a:r>
          </a:p>
        </p:txBody>
      </p:sp>
      <p:sp>
        <p:nvSpPr>
          <p:cNvPr id="8210" name="Content Placeholder 2"/>
          <p:cNvSpPr txBox="1">
            <a:spLocks/>
          </p:cNvSpPr>
          <p:nvPr/>
        </p:nvSpPr>
        <p:spPr bwMode="auto">
          <a:xfrm>
            <a:off x="1680270" y="5657242"/>
            <a:ext cx="8476027" cy="4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a:t>Management score gap between public and privately ownership</a:t>
            </a:r>
          </a:p>
        </p:txBody>
      </p:sp>
    </p:spTree>
    <p:extLst>
      <p:ext uri="{BB962C8B-B14F-4D97-AF65-F5344CB8AC3E}">
        <p14:creationId xmlns:p14="http://schemas.microsoft.com/office/powerpoint/2010/main" val="2747404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p:cNvSpPr>
            <a:spLocks noGrp="1"/>
          </p:cNvSpPr>
          <p:nvPr>
            <p:ph type="sldNum" sz="quarter" idx="10"/>
          </p:nvPr>
        </p:nvSpPr>
        <p:spPr/>
        <p:txBody>
          <a:bodyPr/>
          <a:lstStyle/>
          <a:p>
            <a:fld id="{909E277D-0ED6-4DB4-AA32-7408348050A5}" type="slidenum">
              <a:rPr lang="en-US"/>
              <a:pPr/>
              <a:t>26</a:t>
            </a:fld>
            <a:r>
              <a:rPr lang="en-US"/>
              <a:t> </a:t>
            </a:r>
          </a:p>
        </p:txBody>
      </p:sp>
      <p:sp>
        <p:nvSpPr>
          <p:cNvPr id="240642" name="Slide Number Placeholder 2"/>
          <p:cNvSpPr txBox="1">
            <a:spLocks noGrp="1"/>
          </p:cNvSpPr>
          <p:nvPr/>
        </p:nvSpPr>
        <p:spPr bwMode="auto">
          <a:xfrm>
            <a:off x="8545513" y="6435725"/>
            <a:ext cx="1952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Unicode MS" charset="0"/>
              </a:defRPr>
            </a:lvl1pPr>
            <a:lvl2pPr marL="742950" indent="-285750">
              <a:defRPr sz="2400">
                <a:solidFill>
                  <a:schemeClr val="tx1"/>
                </a:solidFill>
                <a:latin typeface="Arial Unicode MS" charset="0"/>
              </a:defRPr>
            </a:lvl2pPr>
            <a:lvl3pPr marL="1143000" indent="-228600">
              <a:defRPr sz="2400">
                <a:solidFill>
                  <a:schemeClr val="tx1"/>
                </a:solidFill>
                <a:latin typeface="Arial Unicode MS" charset="0"/>
              </a:defRPr>
            </a:lvl3pPr>
            <a:lvl4pPr marL="1600200" indent="-228600">
              <a:defRPr sz="2400">
                <a:solidFill>
                  <a:schemeClr val="tx1"/>
                </a:solidFill>
                <a:latin typeface="Arial Unicode MS" charset="0"/>
              </a:defRPr>
            </a:lvl4pPr>
            <a:lvl5pPr marL="2057400" indent="-228600">
              <a:defRPr sz="2400">
                <a:solidFill>
                  <a:schemeClr val="tx1"/>
                </a:solidFill>
                <a:latin typeface="Arial Unicode MS" charset="0"/>
              </a:defRPr>
            </a:lvl5pPr>
            <a:lvl6pPr marL="2514600" indent="-228600" fontAlgn="base">
              <a:spcBef>
                <a:spcPct val="0"/>
              </a:spcBef>
              <a:spcAft>
                <a:spcPct val="0"/>
              </a:spcAft>
              <a:defRPr sz="2400">
                <a:solidFill>
                  <a:schemeClr val="tx1"/>
                </a:solidFill>
                <a:latin typeface="Arial Unicode MS" charset="0"/>
              </a:defRPr>
            </a:lvl6pPr>
            <a:lvl7pPr marL="2971800" indent="-228600" fontAlgn="base">
              <a:spcBef>
                <a:spcPct val="0"/>
              </a:spcBef>
              <a:spcAft>
                <a:spcPct val="0"/>
              </a:spcAft>
              <a:defRPr sz="2400">
                <a:solidFill>
                  <a:schemeClr val="tx1"/>
                </a:solidFill>
                <a:latin typeface="Arial Unicode MS" charset="0"/>
              </a:defRPr>
            </a:lvl7pPr>
            <a:lvl8pPr marL="3429000" indent="-228600" fontAlgn="base">
              <a:spcBef>
                <a:spcPct val="0"/>
              </a:spcBef>
              <a:spcAft>
                <a:spcPct val="0"/>
              </a:spcAft>
              <a:defRPr sz="2400">
                <a:solidFill>
                  <a:schemeClr val="tx1"/>
                </a:solidFill>
                <a:latin typeface="Arial Unicode MS" charset="0"/>
              </a:defRPr>
            </a:lvl8pPr>
            <a:lvl9pPr marL="3886200" indent="-228600" fontAlgn="base">
              <a:spcBef>
                <a:spcPct val="0"/>
              </a:spcBef>
              <a:spcAft>
                <a:spcPct val="0"/>
              </a:spcAft>
              <a:defRPr sz="2400">
                <a:solidFill>
                  <a:schemeClr val="tx1"/>
                </a:solidFill>
                <a:latin typeface="Arial Unicode MS" charset="0"/>
              </a:defRPr>
            </a:lvl9pPr>
          </a:lstStyle>
          <a:p>
            <a:fld id="{1F722F38-55EE-4876-8676-3C7240D683CA}" type="slidenum">
              <a:rPr lang="en-US" sz="1000">
                <a:solidFill>
                  <a:schemeClr val="hlink"/>
                </a:solidFill>
                <a:latin typeface="Arial" charset="0"/>
                <a:cs typeface="Arial" charset="0"/>
              </a:rPr>
              <a:pPr/>
              <a:t>26</a:t>
            </a:fld>
            <a:r>
              <a:rPr lang="en-US" sz="1000">
                <a:solidFill>
                  <a:schemeClr val="hlink"/>
                </a:solidFill>
                <a:latin typeface="Arial" charset="0"/>
                <a:cs typeface="Arial" charset="0"/>
              </a:rPr>
              <a:t> </a:t>
            </a:r>
          </a:p>
        </p:txBody>
      </p:sp>
      <p:graphicFrame>
        <p:nvGraphicFramePr>
          <p:cNvPr id="240643"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514" name="think-cell Slide" r:id="rId19" imgW="0" imgH="0" progId="TCLayout.ActiveDocument.1">
                  <p:embed/>
                </p:oleObj>
              </mc:Choice>
              <mc:Fallback>
                <p:oleObj name="think-cell Slide" r:id="rId19"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0644" name="Rectangle 19" hidden="1"/>
          <p:cNvSpPr>
            <a:spLocks noChangeArrowheads="1"/>
          </p:cNvSpPr>
          <p:nvPr>
            <p:custDataLst>
              <p:tags r:id="rId3"/>
            </p:custDataLst>
          </p:nvPr>
        </p:nvSpPr>
        <p:spPr bwMode="auto">
          <a:xfrm>
            <a:off x="0" y="0"/>
            <a:ext cx="158750" cy="158750"/>
          </a:xfrm>
          <a:prstGeom prst="rect">
            <a:avLst/>
          </a:prstGeom>
          <a:solidFill>
            <a:schemeClr val="accent1"/>
          </a:solidFill>
          <a:ln w="9525">
            <a:solidFill>
              <a:schemeClr val="tx1"/>
            </a:solidFill>
            <a:miter lim="800000"/>
            <a:headEnd/>
            <a:tailEnd/>
          </a:ln>
        </p:spPr>
        <p:txBody>
          <a:bodyPr wrap="none" lIns="0" tIns="0" rIns="0" bIns="0" anchor="ctr"/>
          <a:lstStyle/>
          <a:p>
            <a:pPr algn="ctr"/>
            <a:r>
              <a:rPr lang="en-US" sz="1400">
                <a:ea typeface="ＭＳ Ｐゴシック" charset="-128"/>
                <a:cs typeface="Arial" charset="0"/>
              </a:rPr>
              <a:t>0</a:t>
            </a:r>
          </a:p>
        </p:txBody>
      </p:sp>
      <p:sp>
        <p:nvSpPr>
          <p:cNvPr id="240645" name="Rectangle 11"/>
          <p:cNvSpPr>
            <a:spLocks noGrp="1" noChangeArrowheads="1"/>
          </p:cNvSpPr>
          <p:nvPr>
            <p:ph type="title" idx="4294967295"/>
            <p:custDataLst>
              <p:tags r:id="rId4"/>
            </p:custDataLst>
          </p:nvPr>
        </p:nvSpPr>
        <p:spPr>
          <a:xfrm>
            <a:off x="119063" y="166869"/>
            <a:ext cx="8618537" cy="369332"/>
          </a:xfrm>
        </p:spPr>
        <p:txBody>
          <a:bodyPr/>
          <a:lstStyle/>
          <a:p>
            <a:r>
              <a:rPr lang="en-GB" u="sng" dirty="0" smtClean="0"/>
              <a:t>Competition</a:t>
            </a:r>
            <a:r>
              <a:rPr lang="en-GB" dirty="0" smtClean="0"/>
              <a:t>: this appears </a:t>
            </a:r>
            <a:r>
              <a:rPr lang="en-GB" dirty="0"/>
              <a:t>to be good for management</a:t>
            </a:r>
            <a:endParaRPr lang="en-US" dirty="0"/>
          </a:p>
        </p:txBody>
      </p:sp>
      <p:graphicFrame>
        <p:nvGraphicFramePr>
          <p:cNvPr id="240647" name="Object 3"/>
          <p:cNvGraphicFramePr>
            <a:graphicFrameLocks/>
          </p:cNvGraphicFramePr>
          <p:nvPr>
            <p:custDataLst>
              <p:tags r:id="rId5"/>
            </p:custDataLst>
          </p:nvPr>
        </p:nvGraphicFramePr>
        <p:xfrm>
          <a:off x="558800" y="2146300"/>
          <a:ext cx="7329488" cy="3046413"/>
        </p:xfrm>
        <a:graphic>
          <a:graphicData uri="http://schemas.openxmlformats.org/presentationml/2006/ole">
            <mc:AlternateContent xmlns:mc="http://schemas.openxmlformats.org/markup-compatibility/2006">
              <mc:Choice xmlns:v="urn:schemas-microsoft-com:vml" Requires="v">
                <p:oleObj spid="_x0000_s102515" name="Chart" r:id="rId20" imgW="7334351" imgH="3048030" progId="MSGraph.Chart.8">
                  <p:embed followColorScheme="full"/>
                </p:oleObj>
              </mc:Choice>
              <mc:Fallback>
                <p:oleObj name="Chart" r:id="rId20" imgW="7334351" imgH="3048030" progId="MSGraph.Chart.8">
                  <p:embed followColorScheme="full"/>
                  <p:pic>
                    <p:nvPicPr>
                      <p:cNvPr id="0" name=""/>
                      <p:cNvPicPr>
                        <a:picLocks noChangeArrowheads="1"/>
                      </p:cNvPicPr>
                      <p:nvPr/>
                    </p:nvPicPr>
                    <p:blipFill>
                      <a:blip r:embed="rId21"/>
                      <a:srcRect/>
                      <a:stretch>
                        <a:fillRect/>
                      </a:stretch>
                    </p:blipFill>
                    <p:spPr bwMode="auto">
                      <a:xfrm>
                        <a:off x="558800" y="2146300"/>
                        <a:ext cx="7329488" cy="304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0648" name="Rectangle 286"/>
          <p:cNvSpPr>
            <a:spLocks noChangeArrowheads="1"/>
          </p:cNvSpPr>
          <p:nvPr>
            <p:custDataLst>
              <p:tags r:id="rId6"/>
            </p:custDataLst>
          </p:nvPr>
        </p:nvSpPr>
        <p:spPr bwMode="auto">
          <a:xfrm>
            <a:off x="3038475" y="5191125"/>
            <a:ext cx="571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95350">
              <a:buClr>
                <a:schemeClr val="tx2"/>
              </a:buClr>
            </a:pPr>
            <a:r>
              <a:rPr lang="en-US" sz="1800">
                <a:cs typeface="Arial" charset="0"/>
              </a:rPr>
              <a:t>1 to 5</a:t>
            </a:r>
          </a:p>
        </p:txBody>
      </p:sp>
      <p:sp>
        <p:nvSpPr>
          <p:cNvPr id="240649" name="Rectangle 40"/>
          <p:cNvSpPr>
            <a:spLocks noChangeArrowheads="1"/>
          </p:cNvSpPr>
          <p:nvPr>
            <p:custDataLst>
              <p:tags r:id="rId7"/>
            </p:custDataLst>
          </p:nvPr>
        </p:nvSpPr>
        <p:spPr bwMode="auto">
          <a:xfrm>
            <a:off x="3128963" y="3613150"/>
            <a:ext cx="3889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225" tIns="0" rIns="22225" bIns="0" anchor="b"/>
          <a:lstStyle/>
          <a:p>
            <a:pPr algn="ctr" defTabSz="895350">
              <a:buClr>
                <a:schemeClr val="tx2"/>
              </a:buClr>
            </a:pPr>
            <a:fld id="{6CD77D06-18B3-4148-BD0A-E0411EFD4DAB}" type="datetime'''''''''''''''''2''''''.''''6''''''''''''''9'''''''''''">
              <a:rPr lang="en-US" sz="1800">
                <a:ea typeface="ＭＳ Ｐゴシック" charset="-128"/>
                <a:cs typeface="Arial" charset="0"/>
              </a:rPr>
              <a:pPr algn="ctr" defTabSz="895350">
                <a:buClr>
                  <a:schemeClr val="tx2"/>
                </a:buClr>
              </a:pPr>
              <a:t>2.69</a:t>
            </a:fld>
            <a:endParaRPr lang="en-US" sz="1800">
              <a:ea typeface="ＭＳ Ｐゴシック" charset="-128"/>
              <a:cs typeface="Arial" charset="0"/>
            </a:endParaRPr>
          </a:p>
        </p:txBody>
      </p:sp>
      <p:sp>
        <p:nvSpPr>
          <p:cNvPr id="240650" name="Rectangle 286"/>
          <p:cNvSpPr>
            <a:spLocks noChangeArrowheads="1"/>
          </p:cNvSpPr>
          <p:nvPr>
            <p:custDataLst>
              <p:tags r:id="rId8"/>
            </p:custDataLst>
          </p:nvPr>
        </p:nvSpPr>
        <p:spPr bwMode="auto">
          <a:xfrm>
            <a:off x="1265238" y="5191125"/>
            <a:ext cx="546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95350">
              <a:buClr>
                <a:schemeClr val="tx2"/>
              </a:buClr>
            </a:pPr>
            <a:r>
              <a:rPr lang="en-US" sz="1800">
                <a:cs typeface="Arial" charset="0"/>
              </a:rPr>
              <a:t>None</a:t>
            </a:r>
          </a:p>
        </p:txBody>
      </p:sp>
      <p:sp>
        <p:nvSpPr>
          <p:cNvPr id="240651" name="Rectangle 39"/>
          <p:cNvSpPr>
            <a:spLocks noChangeArrowheads="1"/>
          </p:cNvSpPr>
          <p:nvPr>
            <p:custDataLst>
              <p:tags r:id="rId9"/>
            </p:custDataLst>
          </p:nvPr>
        </p:nvSpPr>
        <p:spPr bwMode="auto">
          <a:xfrm>
            <a:off x="1343025" y="4375150"/>
            <a:ext cx="388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225" tIns="0" rIns="22225" bIns="0" anchor="b"/>
          <a:lstStyle/>
          <a:p>
            <a:pPr algn="ctr" defTabSz="895350">
              <a:buClr>
                <a:schemeClr val="tx2"/>
              </a:buClr>
            </a:pPr>
            <a:fld id="{2433F30A-44F8-4744-8C57-8C06921747EA}" type="datetime'''''''''''2''''''''''.''''''''''''''''5''''''''''''''''''''9'">
              <a:rPr lang="en-US" sz="1800">
                <a:ea typeface="ＭＳ Ｐゴシック" charset="-128"/>
                <a:cs typeface="Arial" charset="0"/>
              </a:rPr>
              <a:pPr algn="ctr" defTabSz="895350">
                <a:buClr>
                  <a:schemeClr val="tx2"/>
                </a:buClr>
              </a:pPr>
              <a:t>2.59</a:t>
            </a:fld>
            <a:endParaRPr lang="en-US" sz="1800">
              <a:ea typeface="ＭＳ Ｐゴシック" charset="-128"/>
              <a:cs typeface="Arial" charset="0"/>
            </a:endParaRPr>
          </a:p>
        </p:txBody>
      </p:sp>
      <p:sp>
        <p:nvSpPr>
          <p:cNvPr id="240652" name="Rectangle 286"/>
          <p:cNvSpPr>
            <a:spLocks noChangeArrowheads="1"/>
          </p:cNvSpPr>
          <p:nvPr>
            <p:custDataLst>
              <p:tags r:id="rId10"/>
            </p:custDataLst>
          </p:nvPr>
        </p:nvSpPr>
        <p:spPr bwMode="auto">
          <a:xfrm>
            <a:off x="5486400" y="5784850"/>
            <a:ext cx="231457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defTabSz="895350">
              <a:lnSpc>
                <a:spcPct val="90000"/>
              </a:lnSpc>
              <a:buClr>
                <a:schemeClr val="tx2"/>
              </a:buClr>
            </a:pPr>
            <a:r>
              <a:rPr lang="en-US" sz="1800" b="1">
                <a:cs typeface="Arial" charset="0"/>
              </a:rPr>
              <a:t>Number of competitors</a:t>
            </a:r>
            <a:r>
              <a:rPr lang="en-US" sz="1800" b="1" baseline="30000">
                <a:cs typeface="Arial" charset="0"/>
              </a:rPr>
              <a:t>1</a:t>
            </a:r>
          </a:p>
        </p:txBody>
      </p:sp>
      <p:sp>
        <p:nvSpPr>
          <p:cNvPr id="240653" name="Rectangle 286"/>
          <p:cNvSpPr>
            <a:spLocks noChangeArrowheads="1"/>
          </p:cNvSpPr>
          <p:nvPr>
            <p:custDataLst>
              <p:tags r:id="rId11"/>
            </p:custDataLst>
          </p:nvPr>
        </p:nvSpPr>
        <p:spPr bwMode="auto">
          <a:xfrm>
            <a:off x="6218238" y="5191125"/>
            <a:ext cx="1346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95350">
              <a:buClr>
                <a:schemeClr val="tx2"/>
              </a:buClr>
            </a:pPr>
            <a:r>
              <a:rPr lang="en-US" sz="1800">
                <a:cs typeface="Arial" charset="0"/>
              </a:rPr>
              <a:t>More than 10</a:t>
            </a:r>
          </a:p>
        </p:txBody>
      </p:sp>
      <p:sp>
        <p:nvSpPr>
          <p:cNvPr id="240654" name="Rectangle 42"/>
          <p:cNvSpPr>
            <a:spLocks noChangeArrowheads="1"/>
          </p:cNvSpPr>
          <p:nvPr>
            <p:custDataLst>
              <p:tags r:id="rId12"/>
            </p:custDataLst>
          </p:nvPr>
        </p:nvSpPr>
        <p:spPr bwMode="auto">
          <a:xfrm>
            <a:off x="6696075" y="2003425"/>
            <a:ext cx="388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225" tIns="0" rIns="22225" bIns="0" anchor="b"/>
          <a:lstStyle/>
          <a:p>
            <a:pPr algn="ctr" defTabSz="895350">
              <a:buClr>
                <a:schemeClr val="tx2"/>
              </a:buClr>
            </a:pPr>
            <a:fld id="{23081481-ADD9-4EC9-8FC9-071FFE57EAB4}" type="datetime'2''''''''''''''''.''''''''9''''''''''''''''''0'''">
              <a:rPr lang="en-US" sz="1800">
                <a:ea typeface="ＭＳ Ｐゴシック" charset="-128"/>
                <a:cs typeface="Arial" charset="0"/>
              </a:rPr>
              <a:pPr algn="ctr" defTabSz="895350">
                <a:buClr>
                  <a:schemeClr val="tx2"/>
                </a:buClr>
              </a:pPr>
              <a:t>2.90</a:t>
            </a:fld>
            <a:endParaRPr lang="en-US" sz="1800">
              <a:ea typeface="ＭＳ Ｐゴシック" charset="-128"/>
              <a:cs typeface="Arial" charset="0"/>
            </a:endParaRPr>
          </a:p>
        </p:txBody>
      </p:sp>
      <p:sp>
        <p:nvSpPr>
          <p:cNvPr id="240655" name="Rectangle 286"/>
          <p:cNvSpPr>
            <a:spLocks noChangeArrowheads="1"/>
          </p:cNvSpPr>
          <p:nvPr>
            <p:custDataLst>
              <p:tags r:id="rId13"/>
            </p:custDataLst>
          </p:nvPr>
        </p:nvSpPr>
        <p:spPr bwMode="auto">
          <a:xfrm>
            <a:off x="4760913" y="5191125"/>
            <a:ext cx="698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95350">
              <a:buClr>
                <a:schemeClr val="tx2"/>
              </a:buClr>
            </a:pPr>
            <a:r>
              <a:rPr lang="en-US" sz="1800">
                <a:cs typeface="Arial" charset="0"/>
              </a:rPr>
              <a:t>5 to 10</a:t>
            </a:r>
          </a:p>
        </p:txBody>
      </p:sp>
      <p:sp>
        <p:nvSpPr>
          <p:cNvPr id="240656" name="Rectangle 41"/>
          <p:cNvSpPr>
            <a:spLocks noChangeArrowheads="1"/>
          </p:cNvSpPr>
          <p:nvPr>
            <p:custDataLst>
              <p:tags r:id="rId14"/>
            </p:custDataLst>
          </p:nvPr>
        </p:nvSpPr>
        <p:spPr bwMode="auto">
          <a:xfrm>
            <a:off x="4914900" y="2613025"/>
            <a:ext cx="388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225" tIns="0" rIns="22225" bIns="0" anchor="b"/>
          <a:lstStyle/>
          <a:p>
            <a:pPr algn="ctr" defTabSz="895350">
              <a:buClr>
                <a:schemeClr val="tx2"/>
              </a:buClr>
            </a:pPr>
            <a:fld id="{941390C6-B4E4-4829-9BA8-BDA4DB49EA6B}" type="datetime'2''''''''''.''''''''''''''''''''''''''''''''''''82'''''''">
              <a:rPr lang="en-US" sz="1800">
                <a:ea typeface="ＭＳ Ｐゴシック" charset="-128"/>
                <a:cs typeface="Arial" charset="0"/>
              </a:rPr>
              <a:pPr algn="ctr" defTabSz="895350">
                <a:buClr>
                  <a:schemeClr val="tx2"/>
                </a:buClr>
              </a:pPr>
              <a:t>2.82</a:t>
            </a:fld>
            <a:endParaRPr lang="en-US" sz="1800">
              <a:ea typeface="ＭＳ Ｐゴシック" charset="-128"/>
              <a:cs typeface="Arial" charset="0"/>
            </a:endParaRPr>
          </a:p>
        </p:txBody>
      </p:sp>
      <p:sp>
        <p:nvSpPr>
          <p:cNvPr id="240657" name="McK 4. Footnote"/>
          <p:cNvSpPr txBox="1">
            <a:spLocks noChangeArrowheads="1"/>
          </p:cNvSpPr>
          <p:nvPr>
            <p:custDataLst>
              <p:tags r:id="rId15"/>
            </p:custDataLst>
          </p:nvPr>
        </p:nvSpPr>
        <p:spPr bwMode="auto">
          <a:xfrm>
            <a:off x="119063" y="6423025"/>
            <a:ext cx="85486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marL="104775" indent="-104775" defTabSz="895350">
              <a:defRPr sz="2400">
                <a:solidFill>
                  <a:schemeClr val="tx1"/>
                </a:solidFill>
                <a:latin typeface="Arial Unicode MS" charset="0"/>
              </a:defRPr>
            </a:lvl1pPr>
            <a:lvl2pPr marL="742950" indent="-285750" defTabSz="895350">
              <a:defRPr sz="2400">
                <a:solidFill>
                  <a:schemeClr val="tx1"/>
                </a:solidFill>
                <a:latin typeface="Arial Unicode MS" charset="0"/>
              </a:defRPr>
            </a:lvl2pPr>
            <a:lvl3pPr marL="1143000" indent="-228600" defTabSz="895350">
              <a:defRPr sz="2400">
                <a:solidFill>
                  <a:schemeClr val="tx1"/>
                </a:solidFill>
                <a:latin typeface="Arial Unicode MS" charset="0"/>
              </a:defRPr>
            </a:lvl3pPr>
            <a:lvl4pPr marL="1600200" indent="-228600" defTabSz="895350">
              <a:defRPr sz="2400">
                <a:solidFill>
                  <a:schemeClr val="tx1"/>
                </a:solidFill>
                <a:latin typeface="Arial Unicode MS" charset="0"/>
              </a:defRPr>
            </a:lvl4pPr>
            <a:lvl5pPr marL="2057400" indent="-228600" defTabSz="895350">
              <a:defRPr sz="2400">
                <a:solidFill>
                  <a:schemeClr val="tx1"/>
                </a:solidFill>
                <a:latin typeface="Arial Unicode MS" charset="0"/>
              </a:defRPr>
            </a:lvl5pPr>
            <a:lvl6pPr marL="2514600" indent="-228600" defTabSz="895350" fontAlgn="base">
              <a:spcBef>
                <a:spcPct val="0"/>
              </a:spcBef>
              <a:spcAft>
                <a:spcPct val="0"/>
              </a:spcAft>
              <a:defRPr sz="2400">
                <a:solidFill>
                  <a:schemeClr val="tx1"/>
                </a:solidFill>
                <a:latin typeface="Arial Unicode MS" charset="0"/>
              </a:defRPr>
            </a:lvl6pPr>
            <a:lvl7pPr marL="2971800" indent="-228600" defTabSz="895350" fontAlgn="base">
              <a:spcBef>
                <a:spcPct val="0"/>
              </a:spcBef>
              <a:spcAft>
                <a:spcPct val="0"/>
              </a:spcAft>
              <a:defRPr sz="2400">
                <a:solidFill>
                  <a:schemeClr val="tx1"/>
                </a:solidFill>
                <a:latin typeface="Arial Unicode MS" charset="0"/>
              </a:defRPr>
            </a:lvl7pPr>
            <a:lvl8pPr marL="3429000" indent="-228600" defTabSz="895350" fontAlgn="base">
              <a:spcBef>
                <a:spcPct val="0"/>
              </a:spcBef>
              <a:spcAft>
                <a:spcPct val="0"/>
              </a:spcAft>
              <a:defRPr sz="2400">
                <a:solidFill>
                  <a:schemeClr val="tx1"/>
                </a:solidFill>
                <a:latin typeface="Arial Unicode MS" charset="0"/>
              </a:defRPr>
            </a:lvl8pPr>
            <a:lvl9pPr marL="3886200" indent="-228600" defTabSz="895350" fontAlgn="base">
              <a:spcBef>
                <a:spcPct val="0"/>
              </a:spcBef>
              <a:spcAft>
                <a:spcPct val="0"/>
              </a:spcAft>
              <a:defRPr sz="2400">
                <a:solidFill>
                  <a:schemeClr val="tx1"/>
                </a:solidFill>
                <a:latin typeface="Arial Unicode MS" charset="0"/>
              </a:defRPr>
            </a:lvl9pPr>
          </a:lstStyle>
          <a:p>
            <a:r>
              <a:rPr lang="en-US" sz="1000">
                <a:solidFill>
                  <a:schemeClr val="hlink"/>
                </a:solidFill>
                <a:latin typeface="Arial" charset="0"/>
                <a:ea typeface="ＭＳ Ｐゴシック" charset="-128"/>
                <a:cs typeface="Arial" charset="0"/>
              </a:rPr>
              <a:t>1	As perceived by the manager. </a:t>
            </a:r>
            <a:endParaRPr lang="en-GB" sz="1000">
              <a:solidFill>
                <a:schemeClr val="hlink"/>
              </a:solidFill>
              <a:latin typeface="Arial" charset="0"/>
              <a:ea typeface="ＭＳ Ｐゴシック" charset="-128"/>
              <a:cs typeface="Arial" charset="0"/>
            </a:endParaRPr>
          </a:p>
        </p:txBody>
      </p:sp>
      <p:sp>
        <p:nvSpPr>
          <p:cNvPr id="240658" name="Text Box 18"/>
          <p:cNvSpPr txBox="1">
            <a:spLocks noChangeArrowheads="1"/>
          </p:cNvSpPr>
          <p:nvPr>
            <p:custDataLst>
              <p:tags r:id="rId16"/>
            </p:custDataLst>
          </p:nvPr>
        </p:nvSpPr>
        <p:spPr bwMode="gray">
          <a:xfrm>
            <a:off x="128588" y="663575"/>
            <a:ext cx="25971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4792" rIns="89583" bIns="44792">
            <a:spAutoFit/>
          </a:bodyPr>
          <a:lstStyle>
            <a:lvl1pPr defTabSz="895350">
              <a:defRPr sz="2400">
                <a:solidFill>
                  <a:schemeClr val="tx1"/>
                </a:solidFill>
                <a:latin typeface="Arial Unicode MS" charset="0"/>
              </a:defRPr>
            </a:lvl1pPr>
            <a:lvl2pPr marL="1071563" indent="-447675" defTabSz="895350">
              <a:defRPr sz="2400">
                <a:solidFill>
                  <a:schemeClr val="tx1"/>
                </a:solidFill>
                <a:latin typeface="Arial Unicode MS" charset="0"/>
              </a:defRPr>
            </a:lvl2pPr>
            <a:lvl3pPr marL="1695450" indent="-447675" defTabSz="895350">
              <a:defRPr sz="2400">
                <a:solidFill>
                  <a:schemeClr val="tx1"/>
                </a:solidFill>
                <a:latin typeface="Arial Unicode MS" charset="0"/>
              </a:defRPr>
            </a:lvl3pPr>
            <a:lvl4pPr marL="2319338" indent="-447675" defTabSz="895350">
              <a:defRPr sz="2400">
                <a:solidFill>
                  <a:schemeClr val="tx1"/>
                </a:solidFill>
                <a:latin typeface="Arial Unicode MS" charset="0"/>
              </a:defRPr>
            </a:lvl4pPr>
            <a:lvl5pPr marL="2943225" indent="-447675" defTabSz="895350">
              <a:defRPr sz="2400">
                <a:solidFill>
                  <a:schemeClr val="tx1"/>
                </a:solidFill>
                <a:latin typeface="Arial Unicode MS" charset="0"/>
              </a:defRPr>
            </a:lvl5pPr>
            <a:lvl6pPr marL="3400425" indent="-447675" defTabSz="895350" fontAlgn="base">
              <a:spcBef>
                <a:spcPct val="0"/>
              </a:spcBef>
              <a:spcAft>
                <a:spcPct val="0"/>
              </a:spcAft>
              <a:defRPr sz="2400">
                <a:solidFill>
                  <a:schemeClr val="tx1"/>
                </a:solidFill>
                <a:latin typeface="Arial Unicode MS" charset="0"/>
              </a:defRPr>
            </a:lvl6pPr>
            <a:lvl7pPr marL="3857625" indent="-447675" defTabSz="895350" fontAlgn="base">
              <a:spcBef>
                <a:spcPct val="0"/>
              </a:spcBef>
              <a:spcAft>
                <a:spcPct val="0"/>
              </a:spcAft>
              <a:defRPr sz="2400">
                <a:solidFill>
                  <a:schemeClr val="tx1"/>
                </a:solidFill>
                <a:latin typeface="Arial Unicode MS" charset="0"/>
              </a:defRPr>
            </a:lvl7pPr>
            <a:lvl8pPr marL="4314825" indent="-447675" defTabSz="895350" fontAlgn="base">
              <a:spcBef>
                <a:spcPct val="0"/>
              </a:spcBef>
              <a:spcAft>
                <a:spcPct val="0"/>
              </a:spcAft>
              <a:defRPr sz="2400">
                <a:solidFill>
                  <a:schemeClr val="tx1"/>
                </a:solidFill>
                <a:latin typeface="Arial Unicode MS" charset="0"/>
              </a:defRPr>
            </a:lvl8pPr>
            <a:lvl9pPr marL="4772025" indent="-447675" defTabSz="895350" fontAlgn="base">
              <a:spcBef>
                <a:spcPct val="0"/>
              </a:spcBef>
              <a:spcAft>
                <a:spcPct val="0"/>
              </a:spcAft>
              <a:defRPr sz="2400">
                <a:solidFill>
                  <a:schemeClr val="tx1"/>
                </a:solidFill>
                <a:latin typeface="Arial Unicode MS" charset="0"/>
              </a:defRPr>
            </a:lvl9pPr>
          </a:lstStyle>
          <a:p>
            <a:pPr>
              <a:spcBef>
                <a:spcPct val="50000"/>
              </a:spcBef>
            </a:pPr>
            <a:r>
              <a:rPr lang="en-GB" sz="1600">
                <a:latin typeface="Arial" charset="0"/>
              </a:rPr>
              <a:t>Management practice score</a:t>
            </a:r>
            <a:endParaRPr lang="en-GB" sz="1600" baseline="30000">
              <a:latin typeface="Arial" charset="0"/>
            </a:endParaRPr>
          </a:p>
        </p:txBody>
      </p:sp>
    </p:spTree>
    <p:extLst>
      <p:ext uri="{BB962C8B-B14F-4D97-AF65-F5344CB8AC3E}">
        <p14:creationId xmlns:p14="http://schemas.microsoft.com/office/powerpoint/2010/main" val="3202649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60249" y="0"/>
            <a:ext cx="8801190" cy="45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4806" rIns="89611" bIns="448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t>Competition appears to matter in every industry we studied</a:t>
            </a:r>
            <a:endParaRPr lang="en-US" sz="2400" b="1" dirty="0"/>
          </a:p>
        </p:txBody>
      </p:sp>
      <p:sp>
        <p:nvSpPr>
          <p:cNvPr id="11267" name="Text Box 871"/>
          <p:cNvSpPr txBox="1">
            <a:spLocks noChangeArrowheads="1"/>
          </p:cNvSpPr>
          <p:nvPr/>
        </p:nvSpPr>
        <p:spPr bwMode="auto">
          <a:xfrm>
            <a:off x="85570" y="6285824"/>
            <a:ext cx="8961438" cy="45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Sample of 9469 manufacturing and 661 retail firms (private sector panel) and 1183 hospitals and 780 schools (public sector panel). Reported competitors defined from the response to the question “How many competitors does your [organization] face?”</a:t>
            </a:r>
          </a:p>
        </p:txBody>
      </p:sp>
      <p:grpSp>
        <p:nvGrpSpPr>
          <p:cNvPr id="11268" name="Group 11339"/>
          <p:cNvGrpSpPr>
            <a:grpSpLocks/>
          </p:cNvGrpSpPr>
          <p:nvPr/>
        </p:nvGrpSpPr>
        <p:grpSpPr bwMode="auto">
          <a:xfrm>
            <a:off x="4521170" y="1445429"/>
            <a:ext cx="4250460" cy="4474760"/>
            <a:chOff x="4405313" y="1862138"/>
            <a:chExt cx="4483100" cy="3281362"/>
          </a:xfrm>
        </p:grpSpPr>
        <p:sp>
          <p:nvSpPr>
            <p:cNvPr id="11300" name="AutoShape 74"/>
            <p:cNvSpPr>
              <a:spLocks noChangeAspect="1" noChangeArrowheads="1" noTextEdit="1"/>
            </p:cNvSpPr>
            <p:nvPr/>
          </p:nvSpPr>
          <p:spPr bwMode="auto">
            <a:xfrm>
              <a:off x="4405313" y="1862138"/>
              <a:ext cx="4483100"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01" name="Rectangle 78"/>
            <p:cNvSpPr>
              <a:spLocks noChangeArrowheads="1"/>
            </p:cNvSpPr>
            <p:nvPr/>
          </p:nvSpPr>
          <p:spPr bwMode="auto">
            <a:xfrm>
              <a:off x="4879976" y="2014538"/>
              <a:ext cx="3857625" cy="2797175"/>
            </a:xfrm>
            <a:prstGeom prst="rect">
              <a:avLst/>
            </a:prstGeom>
            <a:solidFill>
              <a:srgbClr val="FFFFFF"/>
            </a:solidFill>
            <a:ln w="4">
              <a:solidFill>
                <a:srgbClr val="FFFFFF"/>
              </a:solidFill>
              <a:miter lim="800000"/>
              <a:headEnd/>
              <a:tailEnd/>
            </a:ln>
          </p:spPr>
          <p:txBody>
            <a:bodyPr/>
            <a:lstStyle/>
            <a:p>
              <a:endParaRPr lang="en-US"/>
            </a:p>
          </p:txBody>
        </p:sp>
        <p:sp>
          <p:nvSpPr>
            <p:cNvPr id="11302" name="Line 79"/>
            <p:cNvSpPr>
              <a:spLocks noChangeShapeType="1"/>
            </p:cNvSpPr>
            <p:nvPr/>
          </p:nvSpPr>
          <p:spPr bwMode="auto">
            <a:xfrm>
              <a:off x="4879976" y="4813300"/>
              <a:ext cx="3857625"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3" name="Line 80"/>
            <p:cNvSpPr>
              <a:spLocks noChangeShapeType="1"/>
            </p:cNvSpPr>
            <p:nvPr/>
          </p:nvSpPr>
          <p:spPr bwMode="auto">
            <a:xfrm>
              <a:off x="4879976" y="4276725"/>
              <a:ext cx="3857625"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4" name="Line 81"/>
            <p:cNvSpPr>
              <a:spLocks noChangeShapeType="1"/>
            </p:cNvSpPr>
            <p:nvPr/>
          </p:nvSpPr>
          <p:spPr bwMode="auto">
            <a:xfrm>
              <a:off x="4879976" y="3740150"/>
              <a:ext cx="3857625"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5" name="Line 82"/>
            <p:cNvSpPr>
              <a:spLocks noChangeShapeType="1"/>
            </p:cNvSpPr>
            <p:nvPr/>
          </p:nvSpPr>
          <p:spPr bwMode="auto">
            <a:xfrm>
              <a:off x="4879976" y="3203575"/>
              <a:ext cx="3857625"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6" name="Line 83"/>
            <p:cNvSpPr>
              <a:spLocks noChangeShapeType="1"/>
            </p:cNvSpPr>
            <p:nvPr/>
          </p:nvSpPr>
          <p:spPr bwMode="auto">
            <a:xfrm>
              <a:off x="4879976" y="2663825"/>
              <a:ext cx="3857625"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7" name="Line 84"/>
            <p:cNvSpPr>
              <a:spLocks noChangeShapeType="1"/>
            </p:cNvSpPr>
            <p:nvPr/>
          </p:nvSpPr>
          <p:spPr bwMode="auto">
            <a:xfrm>
              <a:off x="4879976" y="2127250"/>
              <a:ext cx="3857625"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Rectangle 85"/>
            <p:cNvSpPr>
              <a:spLocks noChangeArrowheads="1"/>
            </p:cNvSpPr>
            <p:nvPr/>
          </p:nvSpPr>
          <p:spPr bwMode="auto">
            <a:xfrm>
              <a:off x="5105401" y="4511675"/>
              <a:ext cx="566738" cy="300037"/>
            </a:xfrm>
            <a:prstGeom prst="rect">
              <a:avLst/>
            </a:prstGeom>
            <a:solidFill>
              <a:srgbClr val="1A476F"/>
            </a:solidFill>
            <a:ln w="0">
              <a:solidFill>
                <a:srgbClr val="1A476F"/>
              </a:solidFill>
              <a:miter lim="800000"/>
              <a:headEnd/>
              <a:tailEnd/>
            </a:ln>
          </p:spPr>
          <p:txBody>
            <a:bodyPr/>
            <a:lstStyle/>
            <a:p>
              <a:endParaRPr lang="en-US"/>
            </a:p>
          </p:txBody>
        </p:sp>
        <p:sp>
          <p:nvSpPr>
            <p:cNvPr id="11309" name="Rectangle 86"/>
            <p:cNvSpPr>
              <a:spLocks noChangeArrowheads="1"/>
            </p:cNvSpPr>
            <p:nvPr/>
          </p:nvSpPr>
          <p:spPr bwMode="auto">
            <a:xfrm>
              <a:off x="6053138" y="3825875"/>
              <a:ext cx="563563" cy="985837"/>
            </a:xfrm>
            <a:prstGeom prst="rect">
              <a:avLst/>
            </a:prstGeom>
            <a:solidFill>
              <a:srgbClr val="1A476F"/>
            </a:solidFill>
            <a:ln w="0">
              <a:solidFill>
                <a:srgbClr val="1A476F"/>
              </a:solidFill>
              <a:miter lim="800000"/>
              <a:headEnd/>
              <a:tailEnd/>
            </a:ln>
          </p:spPr>
          <p:txBody>
            <a:bodyPr/>
            <a:lstStyle/>
            <a:p>
              <a:endParaRPr lang="en-US"/>
            </a:p>
          </p:txBody>
        </p:sp>
        <p:sp>
          <p:nvSpPr>
            <p:cNvPr id="11310" name="Rectangle 87"/>
            <p:cNvSpPr>
              <a:spLocks noChangeArrowheads="1"/>
            </p:cNvSpPr>
            <p:nvPr/>
          </p:nvSpPr>
          <p:spPr bwMode="auto">
            <a:xfrm>
              <a:off x="6999288" y="3094038"/>
              <a:ext cx="565150" cy="1717675"/>
            </a:xfrm>
            <a:prstGeom prst="rect">
              <a:avLst/>
            </a:prstGeom>
            <a:solidFill>
              <a:srgbClr val="1A476F"/>
            </a:solidFill>
            <a:ln w="0">
              <a:solidFill>
                <a:srgbClr val="1A476F"/>
              </a:solidFill>
              <a:miter lim="800000"/>
              <a:headEnd/>
              <a:tailEnd/>
            </a:ln>
          </p:spPr>
          <p:txBody>
            <a:bodyPr/>
            <a:lstStyle/>
            <a:p>
              <a:endParaRPr lang="en-US"/>
            </a:p>
          </p:txBody>
        </p:sp>
        <p:sp>
          <p:nvSpPr>
            <p:cNvPr id="11311" name="Rectangle 88"/>
            <p:cNvSpPr>
              <a:spLocks noChangeArrowheads="1"/>
            </p:cNvSpPr>
            <p:nvPr/>
          </p:nvSpPr>
          <p:spPr bwMode="auto">
            <a:xfrm>
              <a:off x="7943851" y="2346325"/>
              <a:ext cx="569913" cy="2465387"/>
            </a:xfrm>
            <a:prstGeom prst="rect">
              <a:avLst/>
            </a:prstGeom>
            <a:solidFill>
              <a:srgbClr val="1A476F"/>
            </a:solidFill>
            <a:ln w="0">
              <a:solidFill>
                <a:srgbClr val="1A476F"/>
              </a:solidFill>
              <a:miter lim="800000"/>
              <a:headEnd/>
              <a:tailEnd/>
            </a:ln>
          </p:spPr>
          <p:txBody>
            <a:bodyPr/>
            <a:lstStyle/>
            <a:p>
              <a:endParaRPr lang="en-US"/>
            </a:p>
          </p:txBody>
        </p:sp>
        <p:sp>
          <p:nvSpPr>
            <p:cNvPr id="11312" name="Line 89"/>
            <p:cNvSpPr>
              <a:spLocks noChangeShapeType="1"/>
            </p:cNvSpPr>
            <p:nvPr/>
          </p:nvSpPr>
          <p:spPr bwMode="auto">
            <a:xfrm flipV="1">
              <a:off x="4879976" y="2014538"/>
              <a:ext cx="0" cy="2798762"/>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3" name="Line 90"/>
            <p:cNvSpPr>
              <a:spLocks noChangeShapeType="1"/>
            </p:cNvSpPr>
            <p:nvPr/>
          </p:nvSpPr>
          <p:spPr bwMode="auto">
            <a:xfrm flipH="1">
              <a:off x="4835526" y="4813300"/>
              <a:ext cx="44450"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4" name="Rectangle 91"/>
            <p:cNvSpPr>
              <a:spLocks noChangeArrowheads="1"/>
            </p:cNvSpPr>
            <p:nvPr/>
          </p:nvSpPr>
          <p:spPr bwMode="auto">
            <a:xfrm rot="16200000">
              <a:off x="4651592" y="4684164"/>
              <a:ext cx="218641" cy="19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2.55</a:t>
              </a:r>
              <a:endParaRPr lang="en-US"/>
            </a:p>
          </p:txBody>
        </p:sp>
        <p:sp>
          <p:nvSpPr>
            <p:cNvPr id="11315" name="Line 92"/>
            <p:cNvSpPr>
              <a:spLocks noChangeShapeType="1"/>
            </p:cNvSpPr>
            <p:nvPr/>
          </p:nvSpPr>
          <p:spPr bwMode="auto">
            <a:xfrm flipH="1">
              <a:off x="4835526" y="4276725"/>
              <a:ext cx="44450"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6" name="Rectangle 93"/>
            <p:cNvSpPr>
              <a:spLocks noChangeArrowheads="1"/>
            </p:cNvSpPr>
            <p:nvPr/>
          </p:nvSpPr>
          <p:spPr bwMode="auto">
            <a:xfrm rot="16200000">
              <a:off x="4681949" y="4150764"/>
              <a:ext cx="156341" cy="19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2.6</a:t>
              </a:r>
              <a:endParaRPr lang="en-US"/>
            </a:p>
          </p:txBody>
        </p:sp>
        <p:sp>
          <p:nvSpPr>
            <p:cNvPr id="11317" name="Line 94"/>
            <p:cNvSpPr>
              <a:spLocks noChangeShapeType="1"/>
            </p:cNvSpPr>
            <p:nvPr/>
          </p:nvSpPr>
          <p:spPr bwMode="auto">
            <a:xfrm flipH="1">
              <a:off x="4835526" y="3740150"/>
              <a:ext cx="44450"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8" name="Rectangle 95"/>
            <p:cNvSpPr>
              <a:spLocks noChangeArrowheads="1"/>
            </p:cNvSpPr>
            <p:nvPr/>
          </p:nvSpPr>
          <p:spPr bwMode="auto">
            <a:xfrm rot="16200000">
              <a:off x="4651592" y="3611014"/>
              <a:ext cx="218641" cy="19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2.65</a:t>
              </a:r>
              <a:endParaRPr lang="en-US"/>
            </a:p>
          </p:txBody>
        </p:sp>
        <p:sp>
          <p:nvSpPr>
            <p:cNvPr id="11319" name="Line 96"/>
            <p:cNvSpPr>
              <a:spLocks noChangeShapeType="1"/>
            </p:cNvSpPr>
            <p:nvPr/>
          </p:nvSpPr>
          <p:spPr bwMode="auto">
            <a:xfrm flipH="1">
              <a:off x="4835526" y="3203575"/>
              <a:ext cx="44450"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0" name="Rectangle 97"/>
            <p:cNvSpPr>
              <a:spLocks noChangeArrowheads="1"/>
            </p:cNvSpPr>
            <p:nvPr/>
          </p:nvSpPr>
          <p:spPr bwMode="auto">
            <a:xfrm rot="16200000">
              <a:off x="4681949" y="3076027"/>
              <a:ext cx="156341" cy="19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2.7</a:t>
              </a:r>
              <a:endParaRPr lang="en-US"/>
            </a:p>
          </p:txBody>
        </p:sp>
        <p:sp>
          <p:nvSpPr>
            <p:cNvPr id="11321" name="Line 98"/>
            <p:cNvSpPr>
              <a:spLocks noChangeShapeType="1"/>
            </p:cNvSpPr>
            <p:nvPr/>
          </p:nvSpPr>
          <p:spPr bwMode="auto">
            <a:xfrm flipH="1">
              <a:off x="4835526" y="2663825"/>
              <a:ext cx="44450"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2" name="Rectangle 99"/>
            <p:cNvSpPr>
              <a:spLocks noChangeArrowheads="1"/>
            </p:cNvSpPr>
            <p:nvPr/>
          </p:nvSpPr>
          <p:spPr bwMode="auto">
            <a:xfrm rot="16200000">
              <a:off x="4651592" y="2534689"/>
              <a:ext cx="218641" cy="19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2.75</a:t>
              </a:r>
              <a:endParaRPr lang="en-US"/>
            </a:p>
          </p:txBody>
        </p:sp>
        <p:sp>
          <p:nvSpPr>
            <p:cNvPr id="11323" name="Line 100"/>
            <p:cNvSpPr>
              <a:spLocks noChangeShapeType="1"/>
            </p:cNvSpPr>
            <p:nvPr/>
          </p:nvSpPr>
          <p:spPr bwMode="auto">
            <a:xfrm flipH="1">
              <a:off x="4835526" y="2127250"/>
              <a:ext cx="44450"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4" name="Rectangle 101"/>
            <p:cNvSpPr>
              <a:spLocks noChangeArrowheads="1"/>
            </p:cNvSpPr>
            <p:nvPr/>
          </p:nvSpPr>
          <p:spPr bwMode="auto">
            <a:xfrm rot="16200000">
              <a:off x="4681949" y="1999701"/>
              <a:ext cx="156341" cy="19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2.8</a:t>
              </a:r>
              <a:endParaRPr lang="en-US"/>
            </a:p>
          </p:txBody>
        </p:sp>
        <p:sp>
          <p:nvSpPr>
            <p:cNvPr id="11325" name="Line 103"/>
            <p:cNvSpPr>
              <a:spLocks noChangeShapeType="1"/>
            </p:cNvSpPr>
            <p:nvPr/>
          </p:nvSpPr>
          <p:spPr bwMode="auto">
            <a:xfrm>
              <a:off x="4879976" y="4813300"/>
              <a:ext cx="3857625"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6" name="Rectangle 104"/>
            <p:cNvSpPr>
              <a:spLocks noChangeArrowheads="1"/>
            </p:cNvSpPr>
            <p:nvPr/>
          </p:nvSpPr>
          <p:spPr bwMode="auto">
            <a:xfrm>
              <a:off x="5359401" y="4859338"/>
              <a:ext cx="89610" cy="13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0</a:t>
              </a:r>
              <a:endParaRPr lang="en-US"/>
            </a:p>
          </p:txBody>
        </p:sp>
        <p:sp>
          <p:nvSpPr>
            <p:cNvPr id="11327" name="Rectangle 105"/>
            <p:cNvSpPr>
              <a:spLocks noChangeArrowheads="1"/>
            </p:cNvSpPr>
            <p:nvPr/>
          </p:nvSpPr>
          <p:spPr bwMode="auto">
            <a:xfrm>
              <a:off x="6307138" y="4859338"/>
              <a:ext cx="89610" cy="13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1</a:t>
              </a:r>
              <a:endParaRPr lang="en-US"/>
            </a:p>
          </p:txBody>
        </p:sp>
        <p:sp>
          <p:nvSpPr>
            <p:cNvPr id="11328" name="Rectangle 106"/>
            <p:cNvSpPr>
              <a:spLocks noChangeArrowheads="1"/>
            </p:cNvSpPr>
            <p:nvPr/>
          </p:nvSpPr>
          <p:spPr bwMode="auto">
            <a:xfrm>
              <a:off x="6981213" y="4859338"/>
              <a:ext cx="405778" cy="13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2 to 4</a:t>
              </a:r>
              <a:endParaRPr lang="en-US"/>
            </a:p>
          </p:txBody>
        </p:sp>
        <p:sp>
          <p:nvSpPr>
            <p:cNvPr id="11329" name="Rectangle 107"/>
            <p:cNvSpPr>
              <a:spLocks noChangeArrowheads="1"/>
            </p:cNvSpPr>
            <p:nvPr/>
          </p:nvSpPr>
          <p:spPr bwMode="auto">
            <a:xfrm>
              <a:off x="8197851" y="4859338"/>
              <a:ext cx="184291" cy="13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5+</a:t>
              </a:r>
              <a:endParaRPr lang="en-US"/>
            </a:p>
          </p:txBody>
        </p:sp>
      </p:grpSp>
      <p:sp>
        <p:nvSpPr>
          <p:cNvPr id="11269" name="AutoShape 110"/>
          <p:cNvSpPr>
            <a:spLocks noChangeAspect="1" noChangeArrowheads="1" noTextEdit="1"/>
          </p:cNvSpPr>
          <p:nvPr/>
        </p:nvSpPr>
        <p:spPr bwMode="auto">
          <a:xfrm>
            <a:off x="281602" y="1526336"/>
            <a:ext cx="4247348" cy="366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p>
            <a:endParaRPr lang="en-US"/>
          </a:p>
        </p:txBody>
      </p:sp>
      <p:grpSp>
        <p:nvGrpSpPr>
          <p:cNvPr id="11270" name="Group 11370"/>
          <p:cNvGrpSpPr>
            <a:grpSpLocks/>
          </p:cNvGrpSpPr>
          <p:nvPr/>
        </p:nvGrpSpPr>
        <p:grpSpPr bwMode="auto">
          <a:xfrm>
            <a:off x="599498" y="1540339"/>
            <a:ext cx="3924784" cy="4179895"/>
            <a:chOff x="535166" y="1731963"/>
            <a:chExt cx="3939998" cy="3394832"/>
          </a:xfrm>
        </p:grpSpPr>
        <p:sp>
          <p:nvSpPr>
            <p:cNvPr id="11275" name="Rectangle 114"/>
            <p:cNvSpPr>
              <a:spLocks noChangeArrowheads="1"/>
            </p:cNvSpPr>
            <p:nvPr/>
          </p:nvSpPr>
          <p:spPr bwMode="auto">
            <a:xfrm>
              <a:off x="746126" y="1731963"/>
              <a:ext cx="3729038" cy="3189288"/>
            </a:xfrm>
            <a:prstGeom prst="rect">
              <a:avLst/>
            </a:prstGeom>
            <a:solidFill>
              <a:srgbClr val="FFFFFF"/>
            </a:solidFill>
            <a:ln w="4">
              <a:solidFill>
                <a:srgbClr val="FFFFFF"/>
              </a:solidFill>
              <a:miter lim="800000"/>
              <a:headEnd/>
              <a:tailEnd/>
            </a:ln>
          </p:spPr>
          <p:txBody>
            <a:bodyPr/>
            <a:lstStyle/>
            <a:p>
              <a:endParaRPr lang="en-US"/>
            </a:p>
          </p:txBody>
        </p:sp>
        <p:sp>
          <p:nvSpPr>
            <p:cNvPr id="11276" name="Line 115"/>
            <p:cNvSpPr>
              <a:spLocks noChangeShapeType="1"/>
            </p:cNvSpPr>
            <p:nvPr/>
          </p:nvSpPr>
          <p:spPr bwMode="auto">
            <a:xfrm>
              <a:off x="746126" y="4159251"/>
              <a:ext cx="3729038"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7" name="Line 116"/>
            <p:cNvSpPr>
              <a:spLocks noChangeShapeType="1"/>
            </p:cNvSpPr>
            <p:nvPr/>
          </p:nvSpPr>
          <p:spPr bwMode="auto">
            <a:xfrm>
              <a:off x="746126" y="3392488"/>
              <a:ext cx="3729038"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8" name="Line 117"/>
            <p:cNvSpPr>
              <a:spLocks noChangeShapeType="1"/>
            </p:cNvSpPr>
            <p:nvPr/>
          </p:nvSpPr>
          <p:spPr bwMode="auto">
            <a:xfrm>
              <a:off x="746126" y="2627313"/>
              <a:ext cx="3729038"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9" name="Line 118"/>
            <p:cNvSpPr>
              <a:spLocks noChangeShapeType="1"/>
            </p:cNvSpPr>
            <p:nvPr/>
          </p:nvSpPr>
          <p:spPr bwMode="auto">
            <a:xfrm>
              <a:off x="746126" y="1858963"/>
              <a:ext cx="3729038"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0" name="Rectangle 119"/>
            <p:cNvSpPr>
              <a:spLocks noChangeArrowheads="1"/>
            </p:cNvSpPr>
            <p:nvPr/>
          </p:nvSpPr>
          <p:spPr bwMode="auto">
            <a:xfrm>
              <a:off x="963613" y="4443413"/>
              <a:ext cx="547688" cy="477838"/>
            </a:xfrm>
            <a:prstGeom prst="rect">
              <a:avLst/>
            </a:prstGeom>
            <a:solidFill>
              <a:srgbClr val="1A476F"/>
            </a:solidFill>
            <a:ln w="0">
              <a:solidFill>
                <a:srgbClr val="1A476F"/>
              </a:solidFill>
              <a:miter lim="800000"/>
              <a:headEnd/>
              <a:tailEnd/>
            </a:ln>
          </p:spPr>
          <p:txBody>
            <a:bodyPr/>
            <a:lstStyle/>
            <a:p>
              <a:endParaRPr lang="en-US"/>
            </a:p>
          </p:txBody>
        </p:sp>
        <p:sp>
          <p:nvSpPr>
            <p:cNvPr id="11281" name="Rectangle 120"/>
            <p:cNvSpPr>
              <a:spLocks noChangeArrowheads="1"/>
            </p:cNvSpPr>
            <p:nvPr/>
          </p:nvSpPr>
          <p:spPr bwMode="auto">
            <a:xfrm>
              <a:off x="1881188" y="3001963"/>
              <a:ext cx="544513" cy="1919288"/>
            </a:xfrm>
            <a:prstGeom prst="rect">
              <a:avLst/>
            </a:prstGeom>
            <a:solidFill>
              <a:srgbClr val="1A476F"/>
            </a:solidFill>
            <a:ln w="0">
              <a:solidFill>
                <a:srgbClr val="1A476F"/>
              </a:solidFill>
              <a:miter lim="800000"/>
              <a:headEnd/>
              <a:tailEnd/>
            </a:ln>
          </p:spPr>
          <p:txBody>
            <a:bodyPr/>
            <a:lstStyle/>
            <a:p>
              <a:endParaRPr lang="en-US"/>
            </a:p>
          </p:txBody>
        </p:sp>
        <p:sp>
          <p:nvSpPr>
            <p:cNvPr id="11282" name="Rectangle 121"/>
            <p:cNvSpPr>
              <a:spLocks noChangeArrowheads="1"/>
            </p:cNvSpPr>
            <p:nvPr/>
          </p:nvSpPr>
          <p:spPr bwMode="auto">
            <a:xfrm>
              <a:off x="2794001" y="2206626"/>
              <a:ext cx="547688" cy="2714625"/>
            </a:xfrm>
            <a:prstGeom prst="rect">
              <a:avLst/>
            </a:prstGeom>
            <a:solidFill>
              <a:srgbClr val="1A476F"/>
            </a:solidFill>
            <a:ln w="0">
              <a:solidFill>
                <a:srgbClr val="1A476F"/>
              </a:solidFill>
              <a:miter lim="800000"/>
              <a:headEnd/>
              <a:tailEnd/>
            </a:ln>
          </p:spPr>
          <p:txBody>
            <a:bodyPr/>
            <a:lstStyle/>
            <a:p>
              <a:endParaRPr lang="en-US"/>
            </a:p>
          </p:txBody>
        </p:sp>
        <p:sp>
          <p:nvSpPr>
            <p:cNvPr id="11283" name="Rectangle 122"/>
            <p:cNvSpPr>
              <a:spLocks noChangeArrowheads="1"/>
            </p:cNvSpPr>
            <p:nvPr/>
          </p:nvSpPr>
          <p:spPr bwMode="auto">
            <a:xfrm>
              <a:off x="3708401" y="2130426"/>
              <a:ext cx="550863" cy="2790825"/>
            </a:xfrm>
            <a:prstGeom prst="rect">
              <a:avLst/>
            </a:prstGeom>
            <a:solidFill>
              <a:srgbClr val="1A476F"/>
            </a:solidFill>
            <a:ln w="0">
              <a:solidFill>
                <a:srgbClr val="1A476F"/>
              </a:solidFill>
              <a:miter lim="800000"/>
              <a:headEnd/>
              <a:tailEnd/>
            </a:ln>
          </p:spPr>
          <p:txBody>
            <a:bodyPr/>
            <a:lstStyle/>
            <a:p>
              <a:endParaRPr lang="en-US"/>
            </a:p>
          </p:txBody>
        </p:sp>
        <p:sp>
          <p:nvSpPr>
            <p:cNvPr id="11284" name="Line 123"/>
            <p:cNvSpPr>
              <a:spLocks noChangeShapeType="1"/>
            </p:cNvSpPr>
            <p:nvPr/>
          </p:nvSpPr>
          <p:spPr bwMode="auto">
            <a:xfrm flipV="1">
              <a:off x="746126" y="1731963"/>
              <a:ext cx="0" cy="319246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5" name="Line 124"/>
            <p:cNvSpPr>
              <a:spLocks noChangeShapeType="1"/>
            </p:cNvSpPr>
            <p:nvPr/>
          </p:nvSpPr>
          <p:spPr bwMode="auto">
            <a:xfrm flipH="1">
              <a:off x="703263" y="4924426"/>
              <a:ext cx="42863"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6" name="Rectangle 125"/>
            <p:cNvSpPr>
              <a:spLocks noChangeArrowheads="1"/>
            </p:cNvSpPr>
            <p:nvPr/>
          </p:nvSpPr>
          <p:spPr bwMode="auto">
            <a:xfrm rot="16200000">
              <a:off x="541278" y="4811891"/>
              <a:ext cx="173157" cy="18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2.8</a:t>
              </a:r>
              <a:endParaRPr lang="en-US"/>
            </a:p>
          </p:txBody>
        </p:sp>
        <p:sp>
          <p:nvSpPr>
            <p:cNvPr id="11287" name="Line 126"/>
            <p:cNvSpPr>
              <a:spLocks noChangeShapeType="1"/>
            </p:cNvSpPr>
            <p:nvPr/>
          </p:nvSpPr>
          <p:spPr bwMode="auto">
            <a:xfrm flipH="1">
              <a:off x="703263" y="4159251"/>
              <a:ext cx="42863"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8" name="Rectangle 127"/>
            <p:cNvSpPr>
              <a:spLocks noChangeArrowheads="1"/>
            </p:cNvSpPr>
            <p:nvPr/>
          </p:nvSpPr>
          <p:spPr bwMode="auto">
            <a:xfrm rot="16200000">
              <a:off x="507571" y="4046716"/>
              <a:ext cx="242159" cy="18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2.85</a:t>
              </a:r>
              <a:endParaRPr lang="en-US"/>
            </a:p>
          </p:txBody>
        </p:sp>
        <p:sp>
          <p:nvSpPr>
            <p:cNvPr id="11289" name="Line 128"/>
            <p:cNvSpPr>
              <a:spLocks noChangeShapeType="1"/>
            </p:cNvSpPr>
            <p:nvPr/>
          </p:nvSpPr>
          <p:spPr bwMode="auto">
            <a:xfrm flipH="1">
              <a:off x="703263" y="3392488"/>
              <a:ext cx="42863"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Rectangle 129"/>
            <p:cNvSpPr>
              <a:spLocks noChangeArrowheads="1"/>
            </p:cNvSpPr>
            <p:nvPr/>
          </p:nvSpPr>
          <p:spPr bwMode="auto">
            <a:xfrm rot="16200000">
              <a:off x="541278" y="3278366"/>
              <a:ext cx="173157" cy="18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2.9</a:t>
              </a:r>
              <a:endParaRPr lang="en-US"/>
            </a:p>
          </p:txBody>
        </p:sp>
        <p:sp>
          <p:nvSpPr>
            <p:cNvPr id="11291" name="Line 130"/>
            <p:cNvSpPr>
              <a:spLocks noChangeShapeType="1"/>
            </p:cNvSpPr>
            <p:nvPr/>
          </p:nvSpPr>
          <p:spPr bwMode="auto">
            <a:xfrm flipH="1">
              <a:off x="703263" y="2627313"/>
              <a:ext cx="42863"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2" name="Rectangle 131"/>
            <p:cNvSpPr>
              <a:spLocks noChangeArrowheads="1"/>
            </p:cNvSpPr>
            <p:nvPr/>
          </p:nvSpPr>
          <p:spPr bwMode="auto">
            <a:xfrm rot="16200000">
              <a:off x="507571" y="2514779"/>
              <a:ext cx="242159" cy="18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2.95</a:t>
              </a:r>
              <a:endParaRPr lang="en-US"/>
            </a:p>
          </p:txBody>
        </p:sp>
        <p:sp>
          <p:nvSpPr>
            <p:cNvPr id="11293" name="Line 132"/>
            <p:cNvSpPr>
              <a:spLocks noChangeShapeType="1"/>
            </p:cNvSpPr>
            <p:nvPr/>
          </p:nvSpPr>
          <p:spPr bwMode="auto">
            <a:xfrm flipH="1">
              <a:off x="703263" y="1858963"/>
              <a:ext cx="42863"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Rectangle 133"/>
            <p:cNvSpPr>
              <a:spLocks noChangeArrowheads="1"/>
            </p:cNvSpPr>
            <p:nvPr/>
          </p:nvSpPr>
          <p:spPr bwMode="auto">
            <a:xfrm rot="16200000">
              <a:off x="594149" y="1740079"/>
              <a:ext cx="69003" cy="18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3</a:t>
              </a:r>
              <a:endParaRPr lang="en-US"/>
            </a:p>
          </p:txBody>
        </p:sp>
        <p:sp>
          <p:nvSpPr>
            <p:cNvPr id="11295" name="Line 135"/>
            <p:cNvSpPr>
              <a:spLocks noChangeShapeType="1"/>
            </p:cNvSpPr>
            <p:nvPr/>
          </p:nvSpPr>
          <p:spPr bwMode="auto">
            <a:xfrm>
              <a:off x="746126" y="4924426"/>
              <a:ext cx="3729038"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6" name="Rectangle 136"/>
            <p:cNvSpPr>
              <a:spLocks noChangeArrowheads="1"/>
            </p:cNvSpPr>
            <p:nvPr/>
          </p:nvSpPr>
          <p:spPr bwMode="auto">
            <a:xfrm>
              <a:off x="1209676" y="4976813"/>
              <a:ext cx="85289" cy="14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0</a:t>
              </a:r>
              <a:endParaRPr lang="en-US"/>
            </a:p>
          </p:txBody>
        </p:sp>
        <p:sp>
          <p:nvSpPr>
            <p:cNvPr id="11297" name="Rectangle 137"/>
            <p:cNvSpPr>
              <a:spLocks noChangeArrowheads="1"/>
            </p:cNvSpPr>
            <p:nvPr/>
          </p:nvSpPr>
          <p:spPr bwMode="auto">
            <a:xfrm>
              <a:off x="2125663" y="4976813"/>
              <a:ext cx="85289" cy="14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1</a:t>
              </a:r>
              <a:endParaRPr lang="en-US"/>
            </a:p>
          </p:txBody>
        </p:sp>
        <p:sp>
          <p:nvSpPr>
            <p:cNvPr id="11298" name="Rectangle 138"/>
            <p:cNvSpPr>
              <a:spLocks noChangeArrowheads="1"/>
            </p:cNvSpPr>
            <p:nvPr/>
          </p:nvSpPr>
          <p:spPr bwMode="auto">
            <a:xfrm>
              <a:off x="2767483" y="4976813"/>
              <a:ext cx="386212" cy="14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2 to 4</a:t>
              </a:r>
              <a:endParaRPr lang="en-US"/>
            </a:p>
          </p:txBody>
        </p:sp>
        <p:sp>
          <p:nvSpPr>
            <p:cNvPr id="11299" name="Rectangle 139"/>
            <p:cNvSpPr>
              <a:spLocks noChangeArrowheads="1"/>
            </p:cNvSpPr>
            <p:nvPr/>
          </p:nvSpPr>
          <p:spPr bwMode="auto">
            <a:xfrm>
              <a:off x="3845431" y="4976813"/>
              <a:ext cx="175405" cy="14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5+</a:t>
              </a:r>
              <a:endParaRPr lang="en-US"/>
            </a:p>
          </p:txBody>
        </p:sp>
      </p:grpSp>
      <p:sp>
        <p:nvSpPr>
          <p:cNvPr id="11271" name="Content Placeholder 2"/>
          <p:cNvSpPr txBox="1">
            <a:spLocks/>
          </p:cNvSpPr>
          <p:nvPr/>
        </p:nvSpPr>
        <p:spPr bwMode="auto">
          <a:xfrm>
            <a:off x="865028" y="617692"/>
            <a:ext cx="3548792" cy="58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b="1" u="sng"/>
              <a:t>Manufacturing and Retail </a:t>
            </a:r>
            <a:r>
              <a:rPr lang="en-US" sz="2000" b="1"/>
              <a:t>(the private sector)</a:t>
            </a:r>
          </a:p>
        </p:txBody>
      </p:sp>
      <p:sp>
        <p:nvSpPr>
          <p:cNvPr id="11272" name="Content Placeholder 2"/>
          <p:cNvSpPr txBox="1">
            <a:spLocks/>
          </p:cNvSpPr>
          <p:nvPr/>
        </p:nvSpPr>
        <p:spPr bwMode="auto">
          <a:xfrm rot="-5400000">
            <a:off x="-953007" y="3009897"/>
            <a:ext cx="2573454" cy="46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a:t>Management score</a:t>
            </a:r>
          </a:p>
        </p:txBody>
      </p:sp>
      <p:sp>
        <p:nvSpPr>
          <p:cNvPr id="11273" name="Content Placeholder 2"/>
          <p:cNvSpPr txBox="1">
            <a:spLocks/>
          </p:cNvSpPr>
          <p:nvPr/>
        </p:nvSpPr>
        <p:spPr bwMode="auto">
          <a:xfrm>
            <a:off x="5019028" y="603688"/>
            <a:ext cx="3548792" cy="58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b="1" u="sng"/>
              <a:t>Hospitals and Schools</a:t>
            </a:r>
          </a:p>
          <a:p>
            <a:pPr eaLnBrk="1" hangingPunct="1">
              <a:spcBef>
                <a:spcPct val="20000"/>
              </a:spcBef>
              <a:buFont typeface="Arial" charset="0"/>
              <a:buNone/>
            </a:pPr>
            <a:r>
              <a:rPr lang="en-US" sz="2000" b="1"/>
              <a:t>(the public sector)</a:t>
            </a:r>
          </a:p>
        </p:txBody>
      </p:sp>
      <p:sp>
        <p:nvSpPr>
          <p:cNvPr id="11274" name="Content Placeholder 2"/>
          <p:cNvSpPr txBox="1">
            <a:spLocks/>
          </p:cNvSpPr>
          <p:nvPr/>
        </p:nvSpPr>
        <p:spPr bwMode="auto">
          <a:xfrm>
            <a:off x="2707102" y="5861064"/>
            <a:ext cx="4809258" cy="58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b="1" dirty="0"/>
              <a:t>Number of Reported Competitors</a:t>
            </a:r>
          </a:p>
        </p:txBody>
      </p:sp>
    </p:spTree>
    <p:extLst>
      <p:ext uri="{BB962C8B-B14F-4D97-AF65-F5344CB8AC3E}">
        <p14:creationId xmlns:p14="http://schemas.microsoft.com/office/powerpoint/2010/main" val="1486099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160249" y="0"/>
            <a:ext cx="8801190" cy="82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4806" rIns="89611" bIns="448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u="sng" dirty="0" smtClean="0"/>
              <a:t>Training and Education</a:t>
            </a:r>
            <a:r>
              <a:rPr lang="en-US" sz="2400" b="1" dirty="0" smtClean="0"/>
              <a:t>: appears linked </a:t>
            </a:r>
            <a:r>
              <a:rPr lang="en-US" sz="2400" b="1" dirty="0"/>
              <a:t>to </a:t>
            </a:r>
            <a:r>
              <a:rPr lang="en-US" sz="2400" b="1" dirty="0" smtClean="0"/>
              <a:t>better Management (at least </a:t>
            </a:r>
            <a:r>
              <a:rPr lang="en-US" sz="2400" b="1" i="1" dirty="0" smtClean="0"/>
              <a:t>in </a:t>
            </a:r>
            <a:r>
              <a:rPr lang="en-US" sz="2400" b="1" i="1" dirty="0"/>
              <a:t>manufacturing and </a:t>
            </a:r>
            <a:r>
              <a:rPr lang="en-US" sz="2400" b="1" i="1" dirty="0" smtClean="0"/>
              <a:t>retail)</a:t>
            </a:r>
            <a:endParaRPr lang="en-US" sz="2400" b="1" i="1" dirty="0"/>
          </a:p>
        </p:txBody>
      </p:sp>
      <p:sp>
        <p:nvSpPr>
          <p:cNvPr id="13315" name="Text Box 871"/>
          <p:cNvSpPr txBox="1">
            <a:spLocks noChangeArrowheads="1"/>
          </p:cNvSpPr>
          <p:nvPr/>
        </p:nvSpPr>
        <p:spPr bwMode="auto">
          <a:xfrm>
            <a:off x="85570" y="6407185"/>
            <a:ext cx="8961438" cy="27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Sample of 8,032 manufacturing and 647 retail firms. We did not collect comparable education data in hospitals and schools.</a:t>
            </a:r>
          </a:p>
        </p:txBody>
      </p:sp>
      <p:sp>
        <p:nvSpPr>
          <p:cNvPr id="13316" name="Content Placeholder 2"/>
          <p:cNvSpPr txBox="1">
            <a:spLocks/>
          </p:cNvSpPr>
          <p:nvPr/>
        </p:nvSpPr>
        <p:spPr bwMode="auto">
          <a:xfrm>
            <a:off x="1625818" y="753055"/>
            <a:ext cx="3548791" cy="58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b="1" u="sng"/>
              <a:t>Non-managers</a:t>
            </a:r>
            <a:endParaRPr lang="en-US" sz="2000" b="1"/>
          </a:p>
        </p:txBody>
      </p:sp>
      <p:sp>
        <p:nvSpPr>
          <p:cNvPr id="13317" name="Content Placeholder 2"/>
          <p:cNvSpPr txBox="1">
            <a:spLocks/>
          </p:cNvSpPr>
          <p:nvPr/>
        </p:nvSpPr>
        <p:spPr bwMode="auto">
          <a:xfrm rot="-5400000">
            <a:off x="-952229" y="3146037"/>
            <a:ext cx="2571898" cy="46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a:t>Management score</a:t>
            </a:r>
          </a:p>
        </p:txBody>
      </p:sp>
      <p:sp>
        <p:nvSpPr>
          <p:cNvPr id="13318" name="Content Placeholder 2"/>
          <p:cNvSpPr txBox="1">
            <a:spLocks/>
          </p:cNvSpPr>
          <p:nvPr/>
        </p:nvSpPr>
        <p:spPr bwMode="auto">
          <a:xfrm>
            <a:off x="5997630" y="739052"/>
            <a:ext cx="3548791" cy="58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b="1" u="sng"/>
              <a:t>Managers</a:t>
            </a:r>
            <a:endParaRPr lang="en-US" sz="2000" b="1"/>
          </a:p>
        </p:txBody>
      </p:sp>
      <p:sp>
        <p:nvSpPr>
          <p:cNvPr id="13319" name="Content Placeholder 2"/>
          <p:cNvSpPr txBox="1">
            <a:spLocks/>
          </p:cNvSpPr>
          <p:nvPr/>
        </p:nvSpPr>
        <p:spPr bwMode="auto">
          <a:xfrm>
            <a:off x="1470237" y="5983980"/>
            <a:ext cx="7008902" cy="58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b="1"/>
              <a:t>Percentage of employees with a college degree (%)</a:t>
            </a:r>
          </a:p>
        </p:txBody>
      </p:sp>
      <p:grpSp>
        <p:nvGrpSpPr>
          <p:cNvPr id="13320" name="Group 11375"/>
          <p:cNvGrpSpPr>
            <a:grpSpLocks/>
          </p:cNvGrpSpPr>
          <p:nvPr/>
        </p:nvGrpSpPr>
        <p:grpSpPr bwMode="auto">
          <a:xfrm>
            <a:off x="490596" y="1384046"/>
            <a:ext cx="4164374" cy="4527767"/>
            <a:chOff x="991460" y="1773115"/>
            <a:chExt cx="4669565" cy="3455086"/>
          </a:xfrm>
        </p:grpSpPr>
        <p:sp>
          <p:nvSpPr>
            <p:cNvPr id="13355" name="Rectangle 81"/>
            <p:cNvSpPr>
              <a:spLocks noChangeArrowheads="1"/>
            </p:cNvSpPr>
            <p:nvPr/>
          </p:nvSpPr>
          <p:spPr bwMode="auto">
            <a:xfrm>
              <a:off x="1260475" y="1795463"/>
              <a:ext cx="4400550" cy="3189288"/>
            </a:xfrm>
            <a:prstGeom prst="rect">
              <a:avLst/>
            </a:prstGeom>
            <a:solidFill>
              <a:srgbClr val="FFFFFF"/>
            </a:solidFill>
            <a:ln w="4">
              <a:solidFill>
                <a:srgbClr val="FFFFFF"/>
              </a:solidFill>
              <a:miter lim="800000"/>
              <a:headEnd/>
              <a:tailEnd/>
            </a:ln>
          </p:spPr>
          <p:txBody>
            <a:bodyPr/>
            <a:lstStyle/>
            <a:p>
              <a:endParaRPr lang="en-US" sz="1600"/>
            </a:p>
          </p:txBody>
        </p:sp>
        <p:sp>
          <p:nvSpPr>
            <p:cNvPr id="13356" name="Line 82"/>
            <p:cNvSpPr>
              <a:spLocks noChangeShapeType="1"/>
            </p:cNvSpPr>
            <p:nvPr/>
          </p:nvSpPr>
          <p:spPr bwMode="auto">
            <a:xfrm>
              <a:off x="1260475" y="4552951"/>
              <a:ext cx="4400550"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7" name="Line 83"/>
            <p:cNvSpPr>
              <a:spLocks noChangeShapeType="1"/>
            </p:cNvSpPr>
            <p:nvPr/>
          </p:nvSpPr>
          <p:spPr bwMode="auto">
            <a:xfrm>
              <a:off x="1260475" y="4113213"/>
              <a:ext cx="4400550"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8" name="Line 84"/>
            <p:cNvSpPr>
              <a:spLocks noChangeShapeType="1"/>
            </p:cNvSpPr>
            <p:nvPr/>
          </p:nvSpPr>
          <p:spPr bwMode="auto">
            <a:xfrm>
              <a:off x="1260475" y="3675063"/>
              <a:ext cx="4400550"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9" name="Line 85"/>
            <p:cNvSpPr>
              <a:spLocks noChangeShapeType="1"/>
            </p:cNvSpPr>
            <p:nvPr/>
          </p:nvSpPr>
          <p:spPr bwMode="auto">
            <a:xfrm>
              <a:off x="1260475" y="3235326"/>
              <a:ext cx="4400550"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0" name="Line 86"/>
            <p:cNvSpPr>
              <a:spLocks noChangeShapeType="1"/>
            </p:cNvSpPr>
            <p:nvPr/>
          </p:nvSpPr>
          <p:spPr bwMode="auto">
            <a:xfrm>
              <a:off x="1260475" y="2800351"/>
              <a:ext cx="4400550"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1" name="Line 87"/>
            <p:cNvSpPr>
              <a:spLocks noChangeShapeType="1"/>
            </p:cNvSpPr>
            <p:nvPr/>
          </p:nvSpPr>
          <p:spPr bwMode="auto">
            <a:xfrm>
              <a:off x="1260475" y="2362201"/>
              <a:ext cx="4400550"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2" name="Rectangle 88"/>
            <p:cNvSpPr>
              <a:spLocks noChangeArrowheads="1"/>
            </p:cNvSpPr>
            <p:nvPr/>
          </p:nvSpPr>
          <p:spPr bwMode="auto">
            <a:xfrm>
              <a:off x="1489075" y="4514851"/>
              <a:ext cx="514350" cy="469900"/>
            </a:xfrm>
            <a:prstGeom prst="rect">
              <a:avLst/>
            </a:prstGeom>
            <a:solidFill>
              <a:srgbClr val="1A476F"/>
            </a:solidFill>
            <a:ln w="0">
              <a:solidFill>
                <a:srgbClr val="1A476F"/>
              </a:solidFill>
              <a:miter lim="800000"/>
              <a:headEnd/>
              <a:tailEnd/>
            </a:ln>
          </p:spPr>
          <p:txBody>
            <a:bodyPr/>
            <a:lstStyle/>
            <a:p>
              <a:endParaRPr lang="en-US" sz="1600"/>
            </a:p>
          </p:txBody>
        </p:sp>
        <p:sp>
          <p:nvSpPr>
            <p:cNvPr id="13363" name="Rectangle 89"/>
            <p:cNvSpPr>
              <a:spLocks noChangeArrowheads="1"/>
            </p:cNvSpPr>
            <p:nvPr/>
          </p:nvSpPr>
          <p:spPr bwMode="auto">
            <a:xfrm>
              <a:off x="2347913" y="3327401"/>
              <a:ext cx="512763" cy="1657350"/>
            </a:xfrm>
            <a:prstGeom prst="rect">
              <a:avLst/>
            </a:prstGeom>
            <a:solidFill>
              <a:srgbClr val="1A476F"/>
            </a:solidFill>
            <a:ln w="0">
              <a:solidFill>
                <a:srgbClr val="1A476F"/>
              </a:solidFill>
              <a:miter lim="800000"/>
              <a:headEnd/>
              <a:tailEnd/>
            </a:ln>
          </p:spPr>
          <p:txBody>
            <a:bodyPr/>
            <a:lstStyle/>
            <a:p>
              <a:endParaRPr lang="en-US" sz="1600"/>
            </a:p>
          </p:txBody>
        </p:sp>
        <p:sp>
          <p:nvSpPr>
            <p:cNvPr id="13364" name="Rectangle 90"/>
            <p:cNvSpPr>
              <a:spLocks noChangeArrowheads="1"/>
            </p:cNvSpPr>
            <p:nvPr/>
          </p:nvSpPr>
          <p:spPr bwMode="auto">
            <a:xfrm>
              <a:off x="3203575" y="2925763"/>
              <a:ext cx="509588" cy="2058988"/>
            </a:xfrm>
            <a:prstGeom prst="rect">
              <a:avLst/>
            </a:prstGeom>
            <a:solidFill>
              <a:srgbClr val="1A476F"/>
            </a:solidFill>
            <a:ln w="0">
              <a:solidFill>
                <a:srgbClr val="1A476F"/>
              </a:solidFill>
              <a:miter lim="800000"/>
              <a:headEnd/>
              <a:tailEnd/>
            </a:ln>
          </p:spPr>
          <p:txBody>
            <a:bodyPr/>
            <a:lstStyle/>
            <a:p>
              <a:endParaRPr lang="en-US" sz="1600"/>
            </a:p>
          </p:txBody>
        </p:sp>
        <p:sp>
          <p:nvSpPr>
            <p:cNvPr id="13365" name="Rectangle 91"/>
            <p:cNvSpPr>
              <a:spLocks noChangeArrowheads="1"/>
            </p:cNvSpPr>
            <p:nvPr/>
          </p:nvSpPr>
          <p:spPr bwMode="auto">
            <a:xfrm>
              <a:off x="4060825" y="2187576"/>
              <a:ext cx="511175" cy="2797175"/>
            </a:xfrm>
            <a:prstGeom prst="rect">
              <a:avLst/>
            </a:prstGeom>
            <a:solidFill>
              <a:srgbClr val="1A476F"/>
            </a:solidFill>
            <a:ln w="0">
              <a:solidFill>
                <a:srgbClr val="1A476F"/>
              </a:solidFill>
              <a:miter lim="800000"/>
              <a:headEnd/>
              <a:tailEnd/>
            </a:ln>
          </p:spPr>
          <p:txBody>
            <a:bodyPr/>
            <a:lstStyle/>
            <a:p>
              <a:endParaRPr lang="en-US" sz="1600"/>
            </a:p>
          </p:txBody>
        </p:sp>
        <p:sp>
          <p:nvSpPr>
            <p:cNvPr id="13366" name="Rectangle 92"/>
            <p:cNvSpPr>
              <a:spLocks noChangeArrowheads="1"/>
            </p:cNvSpPr>
            <p:nvPr/>
          </p:nvSpPr>
          <p:spPr bwMode="auto">
            <a:xfrm>
              <a:off x="4916488" y="2355851"/>
              <a:ext cx="509588" cy="2628900"/>
            </a:xfrm>
            <a:prstGeom prst="rect">
              <a:avLst/>
            </a:prstGeom>
            <a:solidFill>
              <a:srgbClr val="1A476F"/>
            </a:solidFill>
            <a:ln w="0">
              <a:solidFill>
                <a:srgbClr val="1A476F"/>
              </a:solidFill>
              <a:miter lim="800000"/>
              <a:headEnd/>
              <a:tailEnd/>
            </a:ln>
          </p:spPr>
          <p:txBody>
            <a:bodyPr/>
            <a:lstStyle/>
            <a:p>
              <a:endParaRPr lang="en-US" sz="1600"/>
            </a:p>
          </p:txBody>
        </p:sp>
        <p:sp>
          <p:nvSpPr>
            <p:cNvPr id="13367" name="Line 93"/>
            <p:cNvSpPr>
              <a:spLocks noChangeShapeType="1"/>
            </p:cNvSpPr>
            <p:nvPr/>
          </p:nvSpPr>
          <p:spPr bwMode="auto">
            <a:xfrm flipV="1">
              <a:off x="1260475" y="1795463"/>
              <a:ext cx="0" cy="319246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8" name="Line 94"/>
            <p:cNvSpPr>
              <a:spLocks noChangeShapeType="1"/>
            </p:cNvSpPr>
            <p:nvPr/>
          </p:nvSpPr>
          <p:spPr bwMode="auto">
            <a:xfrm flipH="1">
              <a:off x="1208088" y="4987926"/>
              <a:ext cx="52388"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9" name="Rectangle 95"/>
            <p:cNvSpPr>
              <a:spLocks noChangeArrowheads="1"/>
            </p:cNvSpPr>
            <p:nvPr/>
          </p:nvSpPr>
          <p:spPr bwMode="auto">
            <a:xfrm rot="16200000">
              <a:off x="1020639" y="4809402"/>
              <a:ext cx="217736" cy="27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2.6</a:t>
              </a:r>
              <a:endParaRPr lang="en-US" sz="1600"/>
            </a:p>
          </p:txBody>
        </p:sp>
        <p:sp>
          <p:nvSpPr>
            <p:cNvPr id="13370" name="Line 96"/>
            <p:cNvSpPr>
              <a:spLocks noChangeShapeType="1"/>
            </p:cNvSpPr>
            <p:nvPr/>
          </p:nvSpPr>
          <p:spPr bwMode="auto">
            <a:xfrm flipH="1">
              <a:off x="1208088" y="4552951"/>
              <a:ext cx="52388"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1" name="Rectangle 97"/>
            <p:cNvSpPr>
              <a:spLocks noChangeArrowheads="1"/>
            </p:cNvSpPr>
            <p:nvPr/>
          </p:nvSpPr>
          <p:spPr bwMode="auto">
            <a:xfrm rot="16200000">
              <a:off x="1020638" y="4372838"/>
              <a:ext cx="217736" cy="27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2.7</a:t>
              </a:r>
              <a:endParaRPr lang="en-US" sz="1600"/>
            </a:p>
          </p:txBody>
        </p:sp>
        <p:sp>
          <p:nvSpPr>
            <p:cNvPr id="13372" name="Line 98"/>
            <p:cNvSpPr>
              <a:spLocks noChangeShapeType="1"/>
            </p:cNvSpPr>
            <p:nvPr/>
          </p:nvSpPr>
          <p:spPr bwMode="auto">
            <a:xfrm flipH="1">
              <a:off x="1208088" y="4113213"/>
              <a:ext cx="52388"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3" name="Rectangle 99"/>
            <p:cNvSpPr>
              <a:spLocks noChangeArrowheads="1"/>
            </p:cNvSpPr>
            <p:nvPr/>
          </p:nvSpPr>
          <p:spPr bwMode="auto">
            <a:xfrm rot="16200000">
              <a:off x="1020639" y="3934689"/>
              <a:ext cx="217736" cy="27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2.8</a:t>
              </a:r>
              <a:endParaRPr lang="en-US" sz="1600"/>
            </a:p>
          </p:txBody>
        </p:sp>
        <p:sp>
          <p:nvSpPr>
            <p:cNvPr id="13374" name="Line 100"/>
            <p:cNvSpPr>
              <a:spLocks noChangeShapeType="1"/>
            </p:cNvSpPr>
            <p:nvPr/>
          </p:nvSpPr>
          <p:spPr bwMode="auto">
            <a:xfrm flipH="1">
              <a:off x="1208088" y="3675063"/>
              <a:ext cx="52388"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5" name="Rectangle 101"/>
            <p:cNvSpPr>
              <a:spLocks noChangeArrowheads="1"/>
            </p:cNvSpPr>
            <p:nvPr/>
          </p:nvSpPr>
          <p:spPr bwMode="auto">
            <a:xfrm rot="16200000">
              <a:off x="1020639" y="3494951"/>
              <a:ext cx="217736" cy="27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2.9</a:t>
              </a:r>
              <a:endParaRPr lang="en-US" sz="1600"/>
            </a:p>
          </p:txBody>
        </p:sp>
        <p:sp>
          <p:nvSpPr>
            <p:cNvPr id="13376" name="Line 102"/>
            <p:cNvSpPr>
              <a:spLocks noChangeShapeType="1"/>
            </p:cNvSpPr>
            <p:nvPr/>
          </p:nvSpPr>
          <p:spPr bwMode="auto">
            <a:xfrm flipH="1">
              <a:off x="1208088" y="3235326"/>
              <a:ext cx="52388"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7" name="Rectangle 103"/>
            <p:cNvSpPr>
              <a:spLocks noChangeArrowheads="1"/>
            </p:cNvSpPr>
            <p:nvPr/>
          </p:nvSpPr>
          <p:spPr bwMode="auto">
            <a:xfrm rot="16200000">
              <a:off x="1086874" y="3059976"/>
              <a:ext cx="86850" cy="27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a:t>
              </a:r>
              <a:endParaRPr lang="en-US" sz="1600"/>
            </a:p>
          </p:txBody>
        </p:sp>
        <p:sp>
          <p:nvSpPr>
            <p:cNvPr id="13378" name="Line 104"/>
            <p:cNvSpPr>
              <a:spLocks noChangeShapeType="1"/>
            </p:cNvSpPr>
            <p:nvPr/>
          </p:nvSpPr>
          <p:spPr bwMode="auto">
            <a:xfrm flipH="1">
              <a:off x="1208088" y="2800351"/>
              <a:ext cx="52388"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9" name="Rectangle 105"/>
            <p:cNvSpPr>
              <a:spLocks noChangeArrowheads="1"/>
            </p:cNvSpPr>
            <p:nvPr/>
          </p:nvSpPr>
          <p:spPr bwMode="auto">
            <a:xfrm rot="16200000">
              <a:off x="1022226" y="2621826"/>
              <a:ext cx="217736" cy="27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3.1</a:t>
              </a:r>
              <a:endParaRPr lang="en-US" sz="1600"/>
            </a:p>
          </p:txBody>
        </p:sp>
        <p:sp>
          <p:nvSpPr>
            <p:cNvPr id="13380" name="Line 106"/>
            <p:cNvSpPr>
              <a:spLocks noChangeShapeType="1"/>
            </p:cNvSpPr>
            <p:nvPr/>
          </p:nvSpPr>
          <p:spPr bwMode="auto">
            <a:xfrm flipH="1">
              <a:off x="1208088" y="2362201"/>
              <a:ext cx="52388"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1" name="Rectangle 107"/>
            <p:cNvSpPr>
              <a:spLocks noChangeArrowheads="1"/>
            </p:cNvSpPr>
            <p:nvPr/>
          </p:nvSpPr>
          <p:spPr bwMode="auto">
            <a:xfrm rot="16200000">
              <a:off x="1022226" y="2180500"/>
              <a:ext cx="217736" cy="27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3.2</a:t>
              </a:r>
              <a:endParaRPr lang="en-US" sz="1600"/>
            </a:p>
          </p:txBody>
        </p:sp>
        <p:sp>
          <p:nvSpPr>
            <p:cNvPr id="13382" name="Line 108"/>
            <p:cNvSpPr>
              <a:spLocks noChangeShapeType="1"/>
            </p:cNvSpPr>
            <p:nvPr/>
          </p:nvSpPr>
          <p:spPr bwMode="auto">
            <a:xfrm flipH="1">
              <a:off x="1208088" y="1922463"/>
              <a:ext cx="52388"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3" name="Rectangle 109"/>
            <p:cNvSpPr>
              <a:spLocks noChangeArrowheads="1"/>
            </p:cNvSpPr>
            <p:nvPr/>
          </p:nvSpPr>
          <p:spPr bwMode="auto">
            <a:xfrm rot="16200000">
              <a:off x="1022226" y="1743937"/>
              <a:ext cx="217736" cy="27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3.3</a:t>
              </a:r>
              <a:endParaRPr lang="en-US" sz="1600"/>
            </a:p>
          </p:txBody>
        </p:sp>
        <p:sp>
          <p:nvSpPr>
            <p:cNvPr id="13384" name="Line 111"/>
            <p:cNvSpPr>
              <a:spLocks noChangeShapeType="1"/>
            </p:cNvSpPr>
            <p:nvPr/>
          </p:nvSpPr>
          <p:spPr bwMode="auto">
            <a:xfrm>
              <a:off x="1260475" y="4987926"/>
              <a:ext cx="4400550"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5" name="Rectangle 112"/>
            <p:cNvSpPr>
              <a:spLocks noChangeArrowheads="1"/>
            </p:cNvSpPr>
            <p:nvPr/>
          </p:nvSpPr>
          <p:spPr bwMode="auto">
            <a:xfrm>
              <a:off x="1714500" y="5040313"/>
              <a:ext cx="127621" cy="1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0</a:t>
              </a:r>
              <a:endParaRPr lang="en-US" sz="1600"/>
            </a:p>
          </p:txBody>
        </p:sp>
        <p:sp>
          <p:nvSpPr>
            <p:cNvPr id="13386" name="Rectangle 113"/>
            <p:cNvSpPr>
              <a:spLocks noChangeArrowheads="1"/>
            </p:cNvSpPr>
            <p:nvPr/>
          </p:nvSpPr>
          <p:spPr bwMode="auto">
            <a:xfrm>
              <a:off x="2207704" y="5040313"/>
              <a:ext cx="704607" cy="1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1 to 10</a:t>
              </a:r>
              <a:endParaRPr lang="en-US" sz="1600"/>
            </a:p>
          </p:txBody>
        </p:sp>
        <p:sp>
          <p:nvSpPr>
            <p:cNvPr id="13387" name="Rectangle 114"/>
            <p:cNvSpPr>
              <a:spLocks noChangeArrowheads="1"/>
            </p:cNvSpPr>
            <p:nvPr/>
          </p:nvSpPr>
          <p:spPr bwMode="auto">
            <a:xfrm>
              <a:off x="3005691" y="5040313"/>
              <a:ext cx="815116" cy="1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11 to 25</a:t>
              </a:r>
              <a:endParaRPr lang="en-US" sz="1600"/>
            </a:p>
          </p:txBody>
        </p:sp>
        <p:sp>
          <p:nvSpPr>
            <p:cNvPr id="13388" name="Rectangle 115"/>
            <p:cNvSpPr>
              <a:spLocks noChangeArrowheads="1"/>
            </p:cNvSpPr>
            <p:nvPr/>
          </p:nvSpPr>
          <p:spPr bwMode="auto">
            <a:xfrm>
              <a:off x="3965064" y="5040313"/>
              <a:ext cx="832228" cy="1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26 to 50</a:t>
              </a:r>
              <a:endParaRPr lang="en-US" sz="1600"/>
            </a:p>
          </p:txBody>
        </p:sp>
        <p:sp>
          <p:nvSpPr>
            <p:cNvPr id="13389" name="Rectangle 116"/>
            <p:cNvSpPr>
              <a:spLocks noChangeArrowheads="1"/>
            </p:cNvSpPr>
            <p:nvPr/>
          </p:nvSpPr>
          <p:spPr bwMode="auto">
            <a:xfrm>
              <a:off x="5013331" y="5040313"/>
              <a:ext cx="390051" cy="1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50+</a:t>
              </a:r>
              <a:endParaRPr lang="en-US" sz="1600"/>
            </a:p>
          </p:txBody>
        </p:sp>
      </p:grpSp>
      <p:grpSp>
        <p:nvGrpSpPr>
          <p:cNvPr id="13321" name="Group 26743"/>
          <p:cNvGrpSpPr>
            <a:grpSpLocks/>
          </p:cNvGrpSpPr>
          <p:nvPr/>
        </p:nvGrpSpPr>
        <p:grpSpPr bwMode="auto">
          <a:xfrm>
            <a:off x="4726076" y="1343718"/>
            <a:ext cx="4235362" cy="4535382"/>
            <a:chOff x="5548430" y="2027260"/>
            <a:chExt cx="4665545" cy="3456278"/>
          </a:xfrm>
        </p:grpSpPr>
        <p:sp>
          <p:nvSpPr>
            <p:cNvPr id="13322" name="Rectangle 123"/>
            <p:cNvSpPr>
              <a:spLocks noChangeArrowheads="1"/>
            </p:cNvSpPr>
            <p:nvPr/>
          </p:nvSpPr>
          <p:spPr bwMode="auto">
            <a:xfrm>
              <a:off x="5813425" y="2051050"/>
              <a:ext cx="4400550" cy="3189288"/>
            </a:xfrm>
            <a:prstGeom prst="rect">
              <a:avLst/>
            </a:prstGeom>
            <a:solidFill>
              <a:srgbClr val="FFFFFF"/>
            </a:solidFill>
            <a:ln w="4">
              <a:solidFill>
                <a:srgbClr val="FFFFFF"/>
              </a:solidFill>
              <a:miter lim="800000"/>
              <a:headEnd/>
              <a:tailEnd/>
            </a:ln>
          </p:spPr>
          <p:txBody>
            <a:bodyPr/>
            <a:lstStyle/>
            <a:p>
              <a:endParaRPr lang="en-US" sz="1600"/>
            </a:p>
          </p:txBody>
        </p:sp>
        <p:sp>
          <p:nvSpPr>
            <p:cNvPr id="13323" name="Line 124"/>
            <p:cNvSpPr>
              <a:spLocks noChangeShapeType="1"/>
            </p:cNvSpPr>
            <p:nvPr/>
          </p:nvSpPr>
          <p:spPr bwMode="auto">
            <a:xfrm>
              <a:off x="5813425" y="4733925"/>
              <a:ext cx="4400550"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4" name="Line 125"/>
            <p:cNvSpPr>
              <a:spLocks noChangeShapeType="1"/>
            </p:cNvSpPr>
            <p:nvPr/>
          </p:nvSpPr>
          <p:spPr bwMode="auto">
            <a:xfrm>
              <a:off x="5813425" y="4222750"/>
              <a:ext cx="4400550"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5" name="Line 126"/>
            <p:cNvSpPr>
              <a:spLocks noChangeShapeType="1"/>
            </p:cNvSpPr>
            <p:nvPr/>
          </p:nvSpPr>
          <p:spPr bwMode="auto">
            <a:xfrm>
              <a:off x="5813425" y="3711575"/>
              <a:ext cx="4400550"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6" name="Line 127"/>
            <p:cNvSpPr>
              <a:spLocks noChangeShapeType="1"/>
            </p:cNvSpPr>
            <p:nvPr/>
          </p:nvSpPr>
          <p:spPr bwMode="auto">
            <a:xfrm>
              <a:off x="5813425" y="3198813"/>
              <a:ext cx="4400550"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7" name="Line 128"/>
            <p:cNvSpPr>
              <a:spLocks noChangeShapeType="1"/>
            </p:cNvSpPr>
            <p:nvPr/>
          </p:nvSpPr>
          <p:spPr bwMode="auto">
            <a:xfrm>
              <a:off x="5813425" y="2690813"/>
              <a:ext cx="4400550"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8" name="Line 129"/>
            <p:cNvSpPr>
              <a:spLocks noChangeShapeType="1"/>
            </p:cNvSpPr>
            <p:nvPr/>
          </p:nvSpPr>
          <p:spPr bwMode="auto">
            <a:xfrm>
              <a:off x="5813425" y="2178050"/>
              <a:ext cx="4400550"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9" name="Rectangle 130"/>
            <p:cNvSpPr>
              <a:spLocks noChangeArrowheads="1"/>
            </p:cNvSpPr>
            <p:nvPr/>
          </p:nvSpPr>
          <p:spPr bwMode="auto">
            <a:xfrm>
              <a:off x="6042025" y="4899025"/>
              <a:ext cx="514350" cy="341313"/>
            </a:xfrm>
            <a:prstGeom prst="rect">
              <a:avLst/>
            </a:prstGeom>
            <a:solidFill>
              <a:srgbClr val="1A476F"/>
            </a:solidFill>
            <a:ln w="0">
              <a:solidFill>
                <a:srgbClr val="1A476F"/>
              </a:solidFill>
              <a:miter lim="800000"/>
              <a:headEnd/>
              <a:tailEnd/>
            </a:ln>
          </p:spPr>
          <p:txBody>
            <a:bodyPr/>
            <a:lstStyle/>
            <a:p>
              <a:endParaRPr lang="en-US" sz="1600"/>
            </a:p>
          </p:txBody>
        </p:sp>
        <p:sp>
          <p:nvSpPr>
            <p:cNvPr id="13330" name="Rectangle 131"/>
            <p:cNvSpPr>
              <a:spLocks noChangeArrowheads="1"/>
            </p:cNvSpPr>
            <p:nvPr/>
          </p:nvSpPr>
          <p:spPr bwMode="auto">
            <a:xfrm>
              <a:off x="6900863" y="3490913"/>
              <a:ext cx="512763" cy="1749425"/>
            </a:xfrm>
            <a:prstGeom prst="rect">
              <a:avLst/>
            </a:prstGeom>
            <a:solidFill>
              <a:srgbClr val="1A476F"/>
            </a:solidFill>
            <a:ln w="0">
              <a:solidFill>
                <a:srgbClr val="1A476F"/>
              </a:solidFill>
              <a:miter lim="800000"/>
              <a:headEnd/>
              <a:tailEnd/>
            </a:ln>
          </p:spPr>
          <p:txBody>
            <a:bodyPr/>
            <a:lstStyle/>
            <a:p>
              <a:endParaRPr lang="en-US" sz="1600"/>
            </a:p>
          </p:txBody>
        </p:sp>
        <p:sp>
          <p:nvSpPr>
            <p:cNvPr id="13331" name="Rectangle 132"/>
            <p:cNvSpPr>
              <a:spLocks noChangeArrowheads="1"/>
            </p:cNvSpPr>
            <p:nvPr/>
          </p:nvSpPr>
          <p:spPr bwMode="auto">
            <a:xfrm>
              <a:off x="7756525" y="3576638"/>
              <a:ext cx="509588" cy="1663700"/>
            </a:xfrm>
            <a:prstGeom prst="rect">
              <a:avLst/>
            </a:prstGeom>
            <a:solidFill>
              <a:srgbClr val="1A476F"/>
            </a:solidFill>
            <a:ln w="0">
              <a:solidFill>
                <a:srgbClr val="1A476F"/>
              </a:solidFill>
              <a:miter lim="800000"/>
              <a:headEnd/>
              <a:tailEnd/>
            </a:ln>
          </p:spPr>
          <p:txBody>
            <a:bodyPr/>
            <a:lstStyle/>
            <a:p>
              <a:endParaRPr lang="en-US" sz="1600"/>
            </a:p>
          </p:txBody>
        </p:sp>
        <p:sp>
          <p:nvSpPr>
            <p:cNvPr id="13332" name="Rectangle 133"/>
            <p:cNvSpPr>
              <a:spLocks noChangeArrowheads="1"/>
            </p:cNvSpPr>
            <p:nvPr/>
          </p:nvSpPr>
          <p:spPr bwMode="auto">
            <a:xfrm>
              <a:off x="8613775" y="3214688"/>
              <a:ext cx="511175" cy="2025650"/>
            </a:xfrm>
            <a:prstGeom prst="rect">
              <a:avLst/>
            </a:prstGeom>
            <a:solidFill>
              <a:srgbClr val="1A476F"/>
            </a:solidFill>
            <a:ln w="0">
              <a:solidFill>
                <a:srgbClr val="1A476F"/>
              </a:solidFill>
              <a:miter lim="800000"/>
              <a:headEnd/>
              <a:tailEnd/>
            </a:ln>
          </p:spPr>
          <p:txBody>
            <a:bodyPr/>
            <a:lstStyle/>
            <a:p>
              <a:endParaRPr lang="en-US" sz="1600"/>
            </a:p>
          </p:txBody>
        </p:sp>
        <p:sp>
          <p:nvSpPr>
            <p:cNvPr id="13333" name="Rectangle 134"/>
            <p:cNvSpPr>
              <a:spLocks noChangeArrowheads="1"/>
            </p:cNvSpPr>
            <p:nvPr/>
          </p:nvSpPr>
          <p:spPr bwMode="auto">
            <a:xfrm>
              <a:off x="9469438" y="2482850"/>
              <a:ext cx="509588" cy="2757488"/>
            </a:xfrm>
            <a:prstGeom prst="rect">
              <a:avLst/>
            </a:prstGeom>
            <a:solidFill>
              <a:srgbClr val="1A476F"/>
            </a:solidFill>
            <a:ln w="0">
              <a:solidFill>
                <a:srgbClr val="1A476F"/>
              </a:solidFill>
              <a:miter lim="800000"/>
              <a:headEnd/>
              <a:tailEnd/>
            </a:ln>
          </p:spPr>
          <p:txBody>
            <a:bodyPr/>
            <a:lstStyle/>
            <a:p>
              <a:endParaRPr lang="en-US" sz="1600"/>
            </a:p>
          </p:txBody>
        </p:sp>
        <p:sp>
          <p:nvSpPr>
            <p:cNvPr id="13334" name="Line 135"/>
            <p:cNvSpPr>
              <a:spLocks noChangeShapeType="1"/>
            </p:cNvSpPr>
            <p:nvPr/>
          </p:nvSpPr>
          <p:spPr bwMode="auto">
            <a:xfrm flipV="1">
              <a:off x="5813425" y="2051050"/>
              <a:ext cx="0" cy="319246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5" name="Line 136"/>
            <p:cNvSpPr>
              <a:spLocks noChangeShapeType="1"/>
            </p:cNvSpPr>
            <p:nvPr/>
          </p:nvSpPr>
          <p:spPr bwMode="auto">
            <a:xfrm flipH="1">
              <a:off x="5761038" y="5243513"/>
              <a:ext cx="52388"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6" name="Rectangle 137"/>
            <p:cNvSpPr>
              <a:spLocks noChangeArrowheads="1"/>
            </p:cNvSpPr>
            <p:nvPr/>
          </p:nvSpPr>
          <p:spPr bwMode="auto">
            <a:xfrm rot="16200000">
              <a:off x="5575322" y="5065830"/>
              <a:ext cx="217445" cy="27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2.5</a:t>
              </a:r>
              <a:endParaRPr lang="en-US" sz="1600"/>
            </a:p>
          </p:txBody>
        </p:sp>
        <p:sp>
          <p:nvSpPr>
            <p:cNvPr id="13337" name="Line 138"/>
            <p:cNvSpPr>
              <a:spLocks noChangeShapeType="1"/>
            </p:cNvSpPr>
            <p:nvPr/>
          </p:nvSpPr>
          <p:spPr bwMode="auto">
            <a:xfrm flipH="1">
              <a:off x="5761038" y="4733925"/>
              <a:ext cx="52388"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8" name="Rectangle 139"/>
            <p:cNvSpPr>
              <a:spLocks noChangeArrowheads="1"/>
            </p:cNvSpPr>
            <p:nvPr/>
          </p:nvSpPr>
          <p:spPr bwMode="auto">
            <a:xfrm rot="16200000">
              <a:off x="5575322" y="4556243"/>
              <a:ext cx="217445" cy="27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2.6</a:t>
              </a:r>
              <a:endParaRPr lang="en-US" sz="1600"/>
            </a:p>
          </p:txBody>
        </p:sp>
        <p:sp>
          <p:nvSpPr>
            <p:cNvPr id="13339" name="Line 140"/>
            <p:cNvSpPr>
              <a:spLocks noChangeShapeType="1"/>
            </p:cNvSpPr>
            <p:nvPr/>
          </p:nvSpPr>
          <p:spPr bwMode="auto">
            <a:xfrm flipH="1">
              <a:off x="5761038" y="4222750"/>
              <a:ext cx="52388"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0" name="Rectangle 141"/>
            <p:cNvSpPr>
              <a:spLocks noChangeArrowheads="1"/>
            </p:cNvSpPr>
            <p:nvPr/>
          </p:nvSpPr>
          <p:spPr bwMode="auto">
            <a:xfrm rot="16200000">
              <a:off x="5575322" y="4045068"/>
              <a:ext cx="217445" cy="27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2.7</a:t>
              </a:r>
              <a:endParaRPr lang="en-US" sz="1600"/>
            </a:p>
          </p:txBody>
        </p:sp>
        <p:sp>
          <p:nvSpPr>
            <p:cNvPr id="13341" name="Line 142"/>
            <p:cNvSpPr>
              <a:spLocks noChangeShapeType="1"/>
            </p:cNvSpPr>
            <p:nvPr/>
          </p:nvSpPr>
          <p:spPr bwMode="auto">
            <a:xfrm flipH="1">
              <a:off x="5761038" y="3711575"/>
              <a:ext cx="52388"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2" name="Rectangle 143"/>
            <p:cNvSpPr>
              <a:spLocks noChangeArrowheads="1"/>
            </p:cNvSpPr>
            <p:nvPr/>
          </p:nvSpPr>
          <p:spPr bwMode="auto">
            <a:xfrm rot="16200000">
              <a:off x="5575322" y="3532305"/>
              <a:ext cx="217445" cy="27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2.8</a:t>
              </a:r>
              <a:endParaRPr lang="en-US" sz="1600"/>
            </a:p>
          </p:txBody>
        </p:sp>
        <p:sp>
          <p:nvSpPr>
            <p:cNvPr id="13343" name="Line 144"/>
            <p:cNvSpPr>
              <a:spLocks noChangeShapeType="1"/>
            </p:cNvSpPr>
            <p:nvPr/>
          </p:nvSpPr>
          <p:spPr bwMode="auto">
            <a:xfrm flipH="1">
              <a:off x="5761038" y="3198813"/>
              <a:ext cx="52388"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4" name="Rectangle 145"/>
            <p:cNvSpPr>
              <a:spLocks noChangeArrowheads="1"/>
            </p:cNvSpPr>
            <p:nvPr/>
          </p:nvSpPr>
          <p:spPr bwMode="auto">
            <a:xfrm rot="16200000">
              <a:off x="5575322" y="3021130"/>
              <a:ext cx="217445" cy="27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2.9</a:t>
              </a:r>
              <a:endParaRPr lang="en-US" sz="1600"/>
            </a:p>
          </p:txBody>
        </p:sp>
        <p:sp>
          <p:nvSpPr>
            <p:cNvPr id="13345" name="Line 146"/>
            <p:cNvSpPr>
              <a:spLocks noChangeShapeType="1"/>
            </p:cNvSpPr>
            <p:nvPr/>
          </p:nvSpPr>
          <p:spPr bwMode="auto">
            <a:xfrm flipH="1">
              <a:off x="5761038" y="2690813"/>
              <a:ext cx="52388"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6" name="Rectangle 147"/>
            <p:cNvSpPr>
              <a:spLocks noChangeArrowheads="1"/>
            </p:cNvSpPr>
            <p:nvPr/>
          </p:nvSpPr>
          <p:spPr bwMode="auto">
            <a:xfrm rot="16200000">
              <a:off x="5641470" y="2516305"/>
              <a:ext cx="86734" cy="27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a:t>
              </a:r>
              <a:endParaRPr lang="en-US" sz="1600"/>
            </a:p>
          </p:txBody>
        </p:sp>
        <p:sp>
          <p:nvSpPr>
            <p:cNvPr id="13347" name="Line 148"/>
            <p:cNvSpPr>
              <a:spLocks noChangeShapeType="1"/>
            </p:cNvSpPr>
            <p:nvPr/>
          </p:nvSpPr>
          <p:spPr bwMode="auto">
            <a:xfrm flipH="1">
              <a:off x="5761038" y="2178050"/>
              <a:ext cx="52388"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8" name="Rectangle 149"/>
            <p:cNvSpPr>
              <a:spLocks noChangeArrowheads="1"/>
            </p:cNvSpPr>
            <p:nvPr/>
          </p:nvSpPr>
          <p:spPr bwMode="auto">
            <a:xfrm rot="16200000">
              <a:off x="5575322" y="2000368"/>
              <a:ext cx="217445" cy="27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3.1</a:t>
              </a:r>
              <a:endParaRPr lang="en-US" sz="1600"/>
            </a:p>
          </p:txBody>
        </p:sp>
        <p:sp>
          <p:nvSpPr>
            <p:cNvPr id="13349" name="Line 151"/>
            <p:cNvSpPr>
              <a:spLocks noChangeShapeType="1"/>
            </p:cNvSpPr>
            <p:nvPr/>
          </p:nvSpPr>
          <p:spPr bwMode="auto">
            <a:xfrm>
              <a:off x="5813425" y="5243513"/>
              <a:ext cx="4400550"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0" name="Rectangle 152"/>
            <p:cNvSpPr>
              <a:spLocks noChangeArrowheads="1"/>
            </p:cNvSpPr>
            <p:nvPr/>
          </p:nvSpPr>
          <p:spPr bwMode="auto">
            <a:xfrm>
              <a:off x="6267450" y="5295900"/>
              <a:ext cx="125374" cy="1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0</a:t>
              </a:r>
              <a:endParaRPr lang="en-US" sz="1600"/>
            </a:p>
          </p:txBody>
        </p:sp>
        <p:sp>
          <p:nvSpPr>
            <p:cNvPr id="13351" name="Rectangle 153"/>
            <p:cNvSpPr>
              <a:spLocks noChangeArrowheads="1"/>
            </p:cNvSpPr>
            <p:nvPr/>
          </p:nvSpPr>
          <p:spPr bwMode="auto">
            <a:xfrm>
              <a:off x="6811477" y="5295900"/>
              <a:ext cx="692201" cy="1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1 to 10</a:t>
              </a:r>
              <a:endParaRPr lang="en-US" sz="1600"/>
            </a:p>
          </p:txBody>
        </p:sp>
        <p:sp>
          <p:nvSpPr>
            <p:cNvPr id="13352" name="Rectangle 154"/>
            <p:cNvSpPr>
              <a:spLocks noChangeArrowheads="1"/>
            </p:cNvSpPr>
            <p:nvPr/>
          </p:nvSpPr>
          <p:spPr bwMode="auto">
            <a:xfrm>
              <a:off x="7638159" y="5295900"/>
              <a:ext cx="800764" cy="1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11 to 25</a:t>
              </a:r>
              <a:endParaRPr lang="en-US" sz="1600"/>
            </a:p>
          </p:txBody>
        </p:sp>
        <p:sp>
          <p:nvSpPr>
            <p:cNvPr id="13353" name="Rectangle 155"/>
            <p:cNvSpPr>
              <a:spLocks noChangeArrowheads="1"/>
            </p:cNvSpPr>
            <p:nvPr/>
          </p:nvSpPr>
          <p:spPr bwMode="auto">
            <a:xfrm>
              <a:off x="8554960" y="5295900"/>
              <a:ext cx="817575" cy="1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26 to 50</a:t>
              </a:r>
              <a:endParaRPr lang="en-US" sz="1600"/>
            </a:p>
          </p:txBody>
        </p:sp>
        <p:sp>
          <p:nvSpPr>
            <p:cNvPr id="13354" name="Rectangle 156"/>
            <p:cNvSpPr>
              <a:spLocks noChangeArrowheads="1"/>
            </p:cNvSpPr>
            <p:nvPr/>
          </p:nvSpPr>
          <p:spPr bwMode="auto">
            <a:xfrm>
              <a:off x="9655175" y="5295900"/>
              <a:ext cx="383183" cy="1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50+</a:t>
              </a:r>
              <a:endParaRPr lang="en-US" sz="1600"/>
            </a:p>
          </p:txBody>
        </p:sp>
      </p:grpSp>
    </p:spTree>
    <p:extLst>
      <p:ext uri="{BB962C8B-B14F-4D97-AF65-F5344CB8AC3E}">
        <p14:creationId xmlns:p14="http://schemas.microsoft.com/office/powerpoint/2010/main" val="1222688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71463" y="230188"/>
            <a:ext cx="8618537" cy="369887"/>
          </a:xfrm>
        </p:spPr>
        <p:txBody>
          <a:bodyPr/>
          <a:lstStyle/>
          <a:p>
            <a:pPr eaLnBrk="1" hangingPunct="1"/>
            <a:r>
              <a:rPr lang="en-US" dirty="0" smtClean="0"/>
              <a:t>Partners</a:t>
            </a:r>
          </a:p>
        </p:txBody>
      </p:sp>
      <p:sp>
        <p:nvSpPr>
          <p:cNvPr id="17411" name="Content Placeholder 2"/>
          <p:cNvSpPr>
            <a:spLocks noGrp="1"/>
          </p:cNvSpPr>
          <p:nvPr>
            <p:ph idx="1"/>
          </p:nvPr>
        </p:nvSpPr>
        <p:spPr>
          <a:xfrm>
            <a:off x="271463" y="944606"/>
            <a:ext cx="7754937" cy="2241550"/>
          </a:xfrm>
        </p:spPr>
        <p:txBody>
          <a:bodyPr/>
          <a:lstStyle/>
          <a:p>
            <a:pPr marL="0" indent="0" eaLnBrk="1" hangingPunct="1"/>
            <a:r>
              <a:rPr lang="en-US" sz="2400" b="1" dirty="0" smtClean="0"/>
              <a:t>Academics</a:t>
            </a:r>
          </a:p>
          <a:p>
            <a:pPr marL="0" indent="0" eaLnBrk="1" hangingPunct="1"/>
            <a:r>
              <a:rPr lang="en-US" sz="2400" dirty="0" smtClean="0"/>
              <a:t>Nick Bloom (Stanford)</a:t>
            </a:r>
          </a:p>
          <a:p>
            <a:pPr marL="0" indent="0" eaLnBrk="1" hangingPunct="1"/>
            <a:r>
              <a:rPr lang="en-US" sz="2400" dirty="0"/>
              <a:t>Christos Genakos (Cambridge)</a:t>
            </a:r>
          </a:p>
          <a:p>
            <a:pPr marL="0" indent="0" eaLnBrk="1" hangingPunct="1"/>
            <a:r>
              <a:rPr lang="en-US" sz="2400" dirty="0" smtClean="0"/>
              <a:t>Rebecca Homkes (LSE)</a:t>
            </a:r>
          </a:p>
          <a:p>
            <a:pPr marL="0" indent="0" eaLnBrk="1" hangingPunct="1"/>
            <a:r>
              <a:rPr lang="en-US" sz="2400" dirty="0" smtClean="0"/>
              <a:t>Renata Lemos (Cambridge)</a:t>
            </a:r>
          </a:p>
          <a:p>
            <a:pPr marL="0" indent="0" eaLnBrk="1" hangingPunct="1"/>
            <a:r>
              <a:rPr lang="en-US" sz="2400" dirty="0" smtClean="0"/>
              <a:t>Raffaella Sadun (Harvard Business School)</a:t>
            </a:r>
          </a:p>
          <a:p>
            <a:pPr marL="0" indent="0" eaLnBrk="1" hangingPunct="1"/>
            <a:r>
              <a:rPr lang="en-US" sz="2400" dirty="0" smtClean="0"/>
              <a:t>Daniela Scur (ICP, Toronto)</a:t>
            </a:r>
          </a:p>
          <a:p>
            <a:pPr marL="0" indent="0" eaLnBrk="1" hangingPunct="1"/>
            <a:r>
              <a:rPr lang="en-US" sz="2400" dirty="0" smtClean="0"/>
              <a:t>John Van Reenen (LSE)</a:t>
            </a:r>
          </a:p>
          <a:p>
            <a:pPr marL="0" indent="0" eaLnBrk="1" hangingPunct="1"/>
            <a:endParaRPr lang="en-US" sz="2400" dirty="0" smtClean="0"/>
          </a:p>
          <a:p>
            <a:pPr marL="0" indent="0" eaLnBrk="1" hangingPunct="1"/>
            <a:r>
              <a:rPr lang="en-US" sz="2400" b="1" dirty="0" smtClean="0"/>
              <a:t>Consultants</a:t>
            </a:r>
          </a:p>
          <a:p>
            <a:pPr marL="0" indent="0" eaLnBrk="1" hangingPunct="1"/>
            <a:r>
              <a:rPr lang="en-US" sz="2400" dirty="0" smtClean="0"/>
              <a:t>Dennis Layton (McKinsey &amp; Co)</a:t>
            </a:r>
          </a:p>
          <a:p>
            <a:pPr marL="0" indent="0" eaLnBrk="1" hangingPunct="1"/>
            <a:r>
              <a:rPr lang="en-US" sz="2400" dirty="0" smtClean="0"/>
              <a:t>Stephen Dorgan (McKinsey &amp; Co)</a:t>
            </a:r>
          </a:p>
          <a:p>
            <a:pPr marL="0" indent="0" eaLnBrk="1" hangingPunct="1"/>
            <a:r>
              <a:rPr lang="en-US" sz="2400" dirty="0" smtClean="0"/>
              <a:t>John Dowdy (McKinsey &amp; Co)</a:t>
            </a:r>
          </a:p>
        </p:txBody>
      </p:sp>
      <p:sp>
        <p:nvSpPr>
          <p:cNvPr id="174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F85EAA33-8E65-4DF0-B091-3C5D73233447}" type="slidenum">
              <a:rPr lang="en-US" sz="1000">
                <a:solidFill>
                  <a:schemeClr val="hlink"/>
                </a:solidFill>
              </a:rPr>
              <a:pPr eaLnBrk="1" hangingPunct="1"/>
              <a:t>2</a:t>
            </a:fld>
            <a:r>
              <a:rPr lang="en-US" sz="1000">
                <a:solidFill>
                  <a:schemeClr val="hlink"/>
                </a:solidFill>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0"/>
          </p:nvPr>
        </p:nvSpPr>
        <p:spPr/>
        <p:txBody>
          <a:bodyPr/>
          <a:lstStyle/>
          <a:p>
            <a:fld id="{B182D6D8-A83D-4D3A-AEB7-747F82DCEC20}" type="slidenum">
              <a:rPr lang="en-US"/>
              <a:pPr/>
              <a:t>29</a:t>
            </a:fld>
            <a:r>
              <a:rPr lang="en-US"/>
              <a:t> </a:t>
            </a:r>
          </a:p>
        </p:txBody>
      </p:sp>
      <p:graphicFrame>
        <p:nvGraphicFramePr>
          <p:cNvPr id="234499" name="Rectangle 1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538" name="think-cell Slide" r:id="rId15" imgW="0" imgH="0" progId="TCLayout.ActiveDocument.1">
                  <p:embed/>
                </p:oleObj>
              </mc:Choice>
              <mc:Fallback>
                <p:oleObj name="think-cell Slide" r:id="rId15"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4500" name="Rectangle 14" hidden="1"/>
          <p:cNvSpPr>
            <a:spLocks noChangeArrowheads="1"/>
          </p:cNvSpPr>
          <p:nvPr>
            <p:custDataLst>
              <p:tags r:id="rId3"/>
            </p:custDataLst>
          </p:nvPr>
        </p:nvSpPr>
        <p:spPr bwMode="auto">
          <a:xfrm>
            <a:off x="0" y="0"/>
            <a:ext cx="158750" cy="158750"/>
          </a:xfrm>
          <a:prstGeom prst="rect">
            <a:avLst/>
          </a:prstGeom>
          <a:solidFill>
            <a:schemeClr val="accent1"/>
          </a:solidFill>
          <a:ln w="9525">
            <a:solidFill>
              <a:schemeClr val="tx1"/>
            </a:solidFill>
            <a:miter lim="800000"/>
            <a:headEnd/>
            <a:tailEnd/>
          </a:ln>
        </p:spPr>
        <p:txBody>
          <a:bodyPr wrap="none" lIns="0" tIns="0" rIns="0" bIns="0" anchor="ctr"/>
          <a:lstStyle/>
          <a:p>
            <a:pPr algn="ctr"/>
            <a:r>
              <a:rPr lang="en-US" sz="1800">
                <a:latin typeface="Helvetica 45 Light" pitchFamily="34" charset="0"/>
                <a:cs typeface="Arial" charset="0"/>
              </a:rPr>
              <a:t>2</a:t>
            </a:r>
          </a:p>
        </p:txBody>
      </p:sp>
      <p:sp>
        <p:nvSpPr>
          <p:cNvPr id="234501" name="Rectangle 2"/>
          <p:cNvSpPr>
            <a:spLocks noGrp="1" noChangeArrowheads="1"/>
          </p:cNvSpPr>
          <p:nvPr>
            <p:ph type="title" idx="4294967295"/>
            <p:custDataLst>
              <p:tags r:id="rId4"/>
            </p:custDataLst>
          </p:nvPr>
        </p:nvSpPr>
        <p:spPr>
          <a:xfrm>
            <a:off x="119063" y="125686"/>
            <a:ext cx="8618537" cy="738664"/>
          </a:xfrm>
        </p:spPr>
        <p:txBody>
          <a:bodyPr/>
          <a:lstStyle/>
          <a:p>
            <a:r>
              <a:rPr lang="en-US" dirty="0" smtClean="0"/>
              <a:t>Hospitals </a:t>
            </a:r>
            <a:r>
              <a:rPr lang="en-US" dirty="0"/>
              <a:t>with more clinicians as managers </a:t>
            </a:r>
            <a:r>
              <a:rPr lang="en-US" dirty="0" smtClean="0"/>
              <a:t>(a more hospital relevant skills measure) have </a:t>
            </a:r>
            <a:r>
              <a:rPr lang="en-US" dirty="0"/>
              <a:t>better management</a:t>
            </a:r>
          </a:p>
        </p:txBody>
      </p:sp>
      <p:graphicFrame>
        <p:nvGraphicFramePr>
          <p:cNvPr id="234503" name="Object 7"/>
          <p:cNvGraphicFramePr>
            <a:graphicFrameLocks/>
          </p:cNvGraphicFramePr>
          <p:nvPr>
            <p:custDataLst>
              <p:tags r:id="rId5"/>
            </p:custDataLst>
          </p:nvPr>
        </p:nvGraphicFramePr>
        <p:xfrm>
          <a:off x="641350" y="1603375"/>
          <a:ext cx="7569200" cy="3589338"/>
        </p:xfrm>
        <a:graphic>
          <a:graphicData uri="http://schemas.openxmlformats.org/presentationml/2006/ole">
            <mc:AlternateContent xmlns:mc="http://schemas.openxmlformats.org/markup-compatibility/2006">
              <mc:Choice xmlns:v="urn:schemas-microsoft-com:vml" Requires="v">
                <p:oleObj spid="_x0000_s103539" name="Chart" r:id="rId16" imgW="7239135" imgH="3591000" progId="MSGraph.Chart.8">
                  <p:embed followColorScheme="full"/>
                </p:oleObj>
              </mc:Choice>
              <mc:Fallback>
                <p:oleObj name="Chart" r:id="rId16" imgW="7239135" imgH="3591000" progId="MSGraph.Chart.8">
                  <p:embed followColorScheme="full"/>
                  <p:pic>
                    <p:nvPicPr>
                      <p:cNvPr id="0" name=""/>
                      <p:cNvPicPr>
                        <a:picLocks noChangeArrowheads="1"/>
                      </p:cNvPicPr>
                      <p:nvPr/>
                    </p:nvPicPr>
                    <p:blipFill>
                      <a:blip r:embed="rId17"/>
                      <a:srcRect/>
                      <a:stretch>
                        <a:fillRect/>
                      </a:stretch>
                    </p:blipFill>
                    <p:spPr bwMode="auto">
                      <a:xfrm>
                        <a:off x="641350" y="1603375"/>
                        <a:ext cx="7569200" cy="3589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4505" name="Rectangle 10"/>
          <p:cNvSpPr>
            <a:spLocks noChangeArrowheads="1"/>
          </p:cNvSpPr>
          <p:nvPr>
            <p:custDataLst>
              <p:tags r:id="rId6"/>
            </p:custDataLst>
          </p:nvPr>
        </p:nvSpPr>
        <p:spPr bwMode="auto">
          <a:xfrm>
            <a:off x="2994025" y="5788025"/>
            <a:ext cx="49577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defTabSz="895350">
              <a:lnSpc>
                <a:spcPct val="90000"/>
              </a:lnSpc>
              <a:buClr>
                <a:schemeClr val="tx2"/>
              </a:buClr>
            </a:pPr>
            <a:r>
              <a:rPr lang="en-US" altLang="zh-CN" sz="1800" b="1">
                <a:ea typeface="SimSun" pitchFamily="2" charset="-122"/>
                <a:cs typeface="Arial" charset="0"/>
              </a:rPr>
              <a:t>Proportion of managers with a clinical degree</a:t>
            </a:r>
            <a:endParaRPr lang="en-US" altLang="zh-CN" sz="1800">
              <a:solidFill>
                <a:srgbClr val="808080"/>
              </a:solidFill>
              <a:ea typeface="SimSun" pitchFamily="2" charset="-122"/>
              <a:cs typeface="Arial" charset="0"/>
            </a:endParaRPr>
          </a:p>
        </p:txBody>
      </p:sp>
      <p:sp>
        <p:nvSpPr>
          <p:cNvPr id="234506" name="Rectangle 13"/>
          <p:cNvSpPr>
            <a:spLocks noChangeArrowheads="1"/>
          </p:cNvSpPr>
          <p:nvPr>
            <p:custDataLst>
              <p:tags r:id="rId7"/>
            </p:custDataLst>
          </p:nvPr>
        </p:nvSpPr>
        <p:spPr bwMode="auto">
          <a:xfrm>
            <a:off x="6575425" y="520065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895350">
              <a:buClr>
                <a:schemeClr val="tx2"/>
              </a:buClr>
            </a:pPr>
            <a:r>
              <a:rPr lang="en-US" altLang="zh-CN" sz="1800">
                <a:ea typeface="SimSun" pitchFamily="2" charset="-122"/>
                <a:cs typeface="Arial" charset="0"/>
              </a:rPr>
              <a:t>Top quartile</a:t>
            </a:r>
          </a:p>
        </p:txBody>
      </p:sp>
      <p:sp>
        <p:nvSpPr>
          <p:cNvPr id="234507" name="Rectangle 28"/>
          <p:cNvSpPr>
            <a:spLocks noChangeArrowheads="1"/>
          </p:cNvSpPr>
          <p:nvPr>
            <p:custDataLst>
              <p:tags r:id="rId8"/>
            </p:custDataLst>
          </p:nvPr>
        </p:nvSpPr>
        <p:spPr bwMode="auto">
          <a:xfrm>
            <a:off x="6934200" y="1817688"/>
            <a:ext cx="501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8575" tIns="0" rIns="28575" bIns="0" anchor="b"/>
          <a:lstStyle/>
          <a:p>
            <a:pPr algn="ctr" defTabSz="895350">
              <a:buClr>
                <a:schemeClr val="tx2"/>
              </a:buClr>
            </a:pPr>
            <a:fld id="{9CC7CF51-D517-47E4-835C-126EF3A95866}" type="datetime'''''''''''''''''''1.''0''''2'''''''''''''''">
              <a:rPr lang="en-US" sz="1800">
                <a:cs typeface="Arial" charset="0"/>
              </a:rPr>
              <a:pPr algn="ctr" defTabSz="895350">
                <a:buClr>
                  <a:schemeClr val="tx2"/>
                </a:buClr>
              </a:pPr>
              <a:t>1.02</a:t>
            </a:fld>
            <a:endParaRPr lang="en-US" sz="1800">
              <a:cs typeface="Arial" charset="0"/>
            </a:endParaRPr>
          </a:p>
        </p:txBody>
      </p:sp>
      <p:sp>
        <p:nvSpPr>
          <p:cNvPr id="234508" name="Rectangle 12"/>
          <p:cNvSpPr>
            <a:spLocks noChangeArrowheads="1"/>
          </p:cNvSpPr>
          <p:nvPr>
            <p:custDataLst>
              <p:tags r:id="rId9"/>
            </p:custDataLst>
          </p:nvPr>
        </p:nvSpPr>
        <p:spPr bwMode="auto">
          <a:xfrm>
            <a:off x="4651375" y="5200650"/>
            <a:ext cx="13779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895350">
              <a:buClr>
                <a:schemeClr val="tx2"/>
              </a:buClr>
            </a:pPr>
            <a:r>
              <a:rPr lang="en-US" altLang="zh-CN" sz="1800">
                <a:ea typeface="SimSun" pitchFamily="2" charset="-122"/>
                <a:cs typeface="Arial" charset="0"/>
              </a:rPr>
              <a:t>3</a:t>
            </a:r>
            <a:r>
              <a:rPr lang="en-US" altLang="zh-CN" sz="1800" baseline="30000">
                <a:ea typeface="SimSun" pitchFamily="2" charset="-122"/>
                <a:cs typeface="Arial" charset="0"/>
              </a:rPr>
              <a:t>rd</a:t>
            </a:r>
            <a:r>
              <a:rPr lang="en-US" altLang="zh-CN" sz="1800">
                <a:ea typeface="SimSun" pitchFamily="2" charset="-122"/>
                <a:cs typeface="Arial" charset="0"/>
              </a:rPr>
              <a:t> quartile</a:t>
            </a:r>
          </a:p>
        </p:txBody>
      </p:sp>
      <p:sp>
        <p:nvSpPr>
          <p:cNvPr id="234509" name="Rectangle 9"/>
          <p:cNvSpPr>
            <a:spLocks noChangeArrowheads="1"/>
          </p:cNvSpPr>
          <p:nvPr>
            <p:custDataLst>
              <p:tags r:id="rId10"/>
            </p:custDataLst>
          </p:nvPr>
        </p:nvSpPr>
        <p:spPr bwMode="auto">
          <a:xfrm>
            <a:off x="2946400" y="5200650"/>
            <a:ext cx="1243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895350">
              <a:buClr>
                <a:schemeClr val="tx2"/>
              </a:buClr>
            </a:pPr>
            <a:r>
              <a:rPr lang="en-US" altLang="zh-CN" sz="1800">
                <a:ea typeface="SimSun" pitchFamily="2" charset="-122"/>
                <a:cs typeface="Arial" charset="0"/>
              </a:rPr>
              <a:t>2</a:t>
            </a:r>
            <a:r>
              <a:rPr lang="en-US" altLang="zh-CN" sz="1800" baseline="30000">
                <a:ea typeface="SimSun" pitchFamily="2" charset="-122"/>
                <a:cs typeface="Arial" charset="0"/>
              </a:rPr>
              <a:t>nd </a:t>
            </a:r>
            <a:r>
              <a:rPr lang="en-US" altLang="zh-CN" sz="1800">
                <a:ea typeface="SimSun" pitchFamily="2" charset="-122"/>
                <a:cs typeface="Arial" charset="0"/>
              </a:rPr>
              <a:t>quartile</a:t>
            </a:r>
          </a:p>
        </p:txBody>
      </p:sp>
      <p:sp>
        <p:nvSpPr>
          <p:cNvPr id="234510" name="Rectangle 8"/>
          <p:cNvSpPr>
            <a:spLocks noChangeArrowheads="1"/>
          </p:cNvSpPr>
          <p:nvPr>
            <p:custDataLst>
              <p:tags r:id="rId11"/>
            </p:custDataLst>
          </p:nvPr>
        </p:nvSpPr>
        <p:spPr bwMode="auto">
          <a:xfrm>
            <a:off x="1038225" y="5200650"/>
            <a:ext cx="1562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895350">
              <a:buClr>
                <a:schemeClr val="tx2"/>
              </a:buClr>
            </a:pPr>
            <a:r>
              <a:rPr lang="en-US" altLang="zh-CN" sz="1800">
                <a:ea typeface="SimSun" pitchFamily="2" charset="-122"/>
                <a:cs typeface="Arial" charset="0"/>
              </a:rPr>
              <a:t>Bottom quartile</a:t>
            </a:r>
          </a:p>
        </p:txBody>
      </p:sp>
      <p:sp>
        <p:nvSpPr>
          <p:cNvPr id="234511" name="Text Box 15"/>
          <p:cNvSpPr txBox="1">
            <a:spLocks noChangeArrowheads="1"/>
          </p:cNvSpPr>
          <p:nvPr>
            <p:custDataLst>
              <p:tags r:id="rId12"/>
            </p:custDataLst>
          </p:nvPr>
        </p:nvSpPr>
        <p:spPr bwMode="gray">
          <a:xfrm>
            <a:off x="128588" y="996950"/>
            <a:ext cx="40989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4792" rIns="89583" bIns="44792">
            <a:spAutoFit/>
          </a:bodyPr>
          <a:lstStyle>
            <a:lvl1pPr defTabSz="895350">
              <a:defRPr sz="2400">
                <a:solidFill>
                  <a:schemeClr val="tx1"/>
                </a:solidFill>
                <a:latin typeface="Arial Unicode MS" charset="0"/>
              </a:defRPr>
            </a:lvl1pPr>
            <a:lvl2pPr marL="1071563" indent="-447675" defTabSz="895350">
              <a:defRPr sz="2400">
                <a:solidFill>
                  <a:schemeClr val="tx1"/>
                </a:solidFill>
                <a:latin typeface="Arial Unicode MS" charset="0"/>
              </a:defRPr>
            </a:lvl2pPr>
            <a:lvl3pPr marL="1695450" indent="-447675" defTabSz="895350">
              <a:defRPr sz="2400">
                <a:solidFill>
                  <a:schemeClr val="tx1"/>
                </a:solidFill>
                <a:latin typeface="Arial Unicode MS" charset="0"/>
              </a:defRPr>
            </a:lvl3pPr>
            <a:lvl4pPr marL="2319338" indent="-447675" defTabSz="895350">
              <a:defRPr sz="2400">
                <a:solidFill>
                  <a:schemeClr val="tx1"/>
                </a:solidFill>
                <a:latin typeface="Arial Unicode MS" charset="0"/>
              </a:defRPr>
            </a:lvl4pPr>
            <a:lvl5pPr marL="2943225" indent="-447675" defTabSz="895350">
              <a:defRPr sz="2400">
                <a:solidFill>
                  <a:schemeClr val="tx1"/>
                </a:solidFill>
                <a:latin typeface="Arial Unicode MS" charset="0"/>
              </a:defRPr>
            </a:lvl5pPr>
            <a:lvl6pPr marL="3400425" indent="-447675" defTabSz="895350" fontAlgn="base">
              <a:spcBef>
                <a:spcPct val="0"/>
              </a:spcBef>
              <a:spcAft>
                <a:spcPct val="0"/>
              </a:spcAft>
              <a:defRPr sz="2400">
                <a:solidFill>
                  <a:schemeClr val="tx1"/>
                </a:solidFill>
                <a:latin typeface="Arial Unicode MS" charset="0"/>
              </a:defRPr>
            </a:lvl6pPr>
            <a:lvl7pPr marL="3857625" indent="-447675" defTabSz="895350" fontAlgn="base">
              <a:spcBef>
                <a:spcPct val="0"/>
              </a:spcBef>
              <a:spcAft>
                <a:spcPct val="0"/>
              </a:spcAft>
              <a:defRPr sz="2400">
                <a:solidFill>
                  <a:schemeClr val="tx1"/>
                </a:solidFill>
                <a:latin typeface="Arial Unicode MS" charset="0"/>
              </a:defRPr>
            </a:lvl7pPr>
            <a:lvl8pPr marL="4314825" indent="-447675" defTabSz="895350" fontAlgn="base">
              <a:spcBef>
                <a:spcPct val="0"/>
              </a:spcBef>
              <a:spcAft>
                <a:spcPct val="0"/>
              </a:spcAft>
              <a:defRPr sz="2400">
                <a:solidFill>
                  <a:schemeClr val="tx1"/>
                </a:solidFill>
                <a:latin typeface="Arial Unicode MS" charset="0"/>
              </a:defRPr>
            </a:lvl8pPr>
            <a:lvl9pPr marL="4772025" indent="-447675" defTabSz="895350" fontAlgn="base">
              <a:spcBef>
                <a:spcPct val="0"/>
              </a:spcBef>
              <a:spcAft>
                <a:spcPct val="0"/>
              </a:spcAft>
              <a:defRPr sz="2400">
                <a:solidFill>
                  <a:schemeClr val="tx1"/>
                </a:solidFill>
                <a:latin typeface="Arial Unicode MS" charset="0"/>
              </a:defRPr>
            </a:lvl9pPr>
          </a:lstStyle>
          <a:p>
            <a:pPr>
              <a:spcBef>
                <a:spcPct val="50000"/>
              </a:spcBef>
            </a:pPr>
            <a:r>
              <a:rPr lang="en-GB" sz="1600">
                <a:latin typeface="Arial" charset="0"/>
              </a:rPr>
              <a:t>Management score relative to national mean</a:t>
            </a:r>
          </a:p>
        </p:txBody>
      </p:sp>
    </p:spTree>
    <p:extLst>
      <p:ext uri="{BB962C8B-B14F-4D97-AF65-F5344CB8AC3E}">
        <p14:creationId xmlns:p14="http://schemas.microsoft.com/office/powerpoint/2010/main" val="2270375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p:cNvSpPr>
            <a:spLocks noGrp="1"/>
          </p:cNvSpPr>
          <p:nvPr>
            <p:ph type="sldNum" sz="quarter" idx="10"/>
          </p:nvPr>
        </p:nvSpPr>
        <p:spPr/>
        <p:txBody>
          <a:bodyPr/>
          <a:lstStyle/>
          <a:p>
            <a:fld id="{9FA4EB10-0618-4D00-AAEF-5CD0D6062C7A}" type="slidenum">
              <a:rPr lang="en-US"/>
              <a:pPr/>
              <a:t>30</a:t>
            </a:fld>
            <a:r>
              <a:rPr lang="en-US"/>
              <a:t> </a:t>
            </a:r>
          </a:p>
        </p:txBody>
      </p:sp>
      <p:sp>
        <p:nvSpPr>
          <p:cNvPr id="236546" name="Slide Number Placeholder 2"/>
          <p:cNvSpPr txBox="1">
            <a:spLocks noGrp="1"/>
          </p:cNvSpPr>
          <p:nvPr>
            <p:custDataLst>
              <p:tags r:id="rId2"/>
            </p:custDataLst>
          </p:nvPr>
        </p:nvSpPr>
        <p:spPr bwMode="auto">
          <a:xfrm>
            <a:off x="8545513" y="6435725"/>
            <a:ext cx="1952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Unicode MS" charset="0"/>
              </a:defRPr>
            </a:lvl1pPr>
            <a:lvl2pPr marL="742950" indent="-285750">
              <a:defRPr sz="2400">
                <a:solidFill>
                  <a:schemeClr val="tx1"/>
                </a:solidFill>
                <a:latin typeface="Arial Unicode MS" charset="0"/>
              </a:defRPr>
            </a:lvl2pPr>
            <a:lvl3pPr marL="1143000" indent="-228600">
              <a:defRPr sz="2400">
                <a:solidFill>
                  <a:schemeClr val="tx1"/>
                </a:solidFill>
                <a:latin typeface="Arial Unicode MS" charset="0"/>
              </a:defRPr>
            </a:lvl3pPr>
            <a:lvl4pPr marL="1600200" indent="-228600">
              <a:defRPr sz="2400">
                <a:solidFill>
                  <a:schemeClr val="tx1"/>
                </a:solidFill>
                <a:latin typeface="Arial Unicode MS" charset="0"/>
              </a:defRPr>
            </a:lvl4pPr>
            <a:lvl5pPr marL="2057400" indent="-228600">
              <a:defRPr sz="2400">
                <a:solidFill>
                  <a:schemeClr val="tx1"/>
                </a:solidFill>
                <a:latin typeface="Arial Unicode MS" charset="0"/>
              </a:defRPr>
            </a:lvl5pPr>
            <a:lvl6pPr marL="2514600" indent="-228600" fontAlgn="base">
              <a:spcBef>
                <a:spcPct val="0"/>
              </a:spcBef>
              <a:spcAft>
                <a:spcPct val="0"/>
              </a:spcAft>
              <a:defRPr sz="2400">
                <a:solidFill>
                  <a:schemeClr val="tx1"/>
                </a:solidFill>
                <a:latin typeface="Arial Unicode MS" charset="0"/>
              </a:defRPr>
            </a:lvl6pPr>
            <a:lvl7pPr marL="2971800" indent="-228600" fontAlgn="base">
              <a:spcBef>
                <a:spcPct val="0"/>
              </a:spcBef>
              <a:spcAft>
                <a:spcPct val="0"/>
              </a:spcAft>
              <a:defRPr sz="2400">
                <a:solidFill>
                  <a:schemeClr val="tx1"/>
                </a:solidFill>
                <a:latin typeface="Arial Unicode MS" charset="0"/>
              </a:defRPr>
            </a:lvl7pPr>
            <a:lvl8pPr marL="3429000" indent="-228600" fontAlgn="base">
              <a:spcBef>
                <a:spcPct val="0"/>
              </a:spcBef>
              <a:spcAft>
                <a:spcPct val="0"/>
              </a:spcAft>
              <a:defRPr sz="2400">
                <a:solidFill>
                  <a:schemeClr val="tx1"/>
                </a:solidFill>
                <a:latin typeface="Arial Unicode MS" charset="0"/>
              </a:defRPr>
            </a:lvl8pPr>
            <a:lvl9pPr marL="3886200" indent="-228600" fontAlgn="base">
              <a:spcBef>
                <a:spcPct val="0"/>
              </a:spcBef>
              <a:spcAft>
                <a:spcPct val="0"/>
              </a:spcAft>
              <a:defRPr sz="2400">
                <a:solidFill>
                  <a:schemeClr val="tx1"/>
                </a:solidFill>
                <a:latin typeface="Arial Unicode MS" charset="0"/>
              </a:defRPr>
            </a:lvl9pPr>
          </a:lstStyle>
          <a:p>
            <a:fld id="{EDC33EEE-54A9-4A0C-90FE-B51A846848BE}" type="slidenum">
              <a:rPr lang="en-US" sz="1000">
                <a:solidFill>
                  <a:schemeClr val="hlink"/>
                </a:solidFill>
                <a:latin typeface="Arial" charset="0"/>
                <a:cs typeface="Arial" charset="0"/>
              </a:rPr>
              <a:pPr/>
              <a:t>30</a:t>
            </a:fld>
            <a:r>
              <a:rPr lang="en-US" sz="1000">
                <a:solidFill>
                  <a:schemeClr val="hlink"/>
                </a:solidFill>
                <a:latin typeface="Arial" charset="0"/>
                <a:cs typeface="Arial" charset="0"/>
              </a:rPr>
              <a:t> </a:t>
            </a:r>
          </a:p>
        </p:txBody>
      </p:sp>
      <p:graphicFrame>
        <p:nvGraphicFramePr>
          <p:cNvPr id="236547"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4562" name="think-cell Slide" r:id="rId16" imgW="0" imgH="0" progId="TCLayout.ActiveDocument.1">
                  <p:embed/>
                </p:oleObj>
              </mc:Choice>
              <mc:Fallback>
                <p:oleObj name="think-cell Slide" r:id="rId16"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6548" name="Rectangle 3" hidden="1"/>
          <p:cNvSpPr>
            <a:spLocks noChangeArrowheads="1"/>
          </p:cNvSpPr>
          <p:nvPr>
            <p:custDataLst>
              <p:tags r:id="rId4"/>
            </p:custDataLst>
          </p:nvPr>
        </p:nvSpPr>
        <p:spPr bwMode="auto">
          <a:xfrm>
            <a:off x="0" y="0"/>
            <a:ext cx="158750" cy="158750"/>
          </a:xfrm>
          <a:prstGeom prst="rect">
            <a:avLst/>
          </a:prstGeom>
          <a:solidFill>
            <a:schemeClr val="accent1"/>
          </a:solidFill>
          <a:ln w="9525">
            <a:solidFill>
              <a:schemeClr val="tx1"/>
            </a:solidFill>
            <a:miter lim="800000"/>
            <a:headEnd/>
            <a:tailEnd/>
          </a:ln>
        </p:spPr>
        <p:txBody>
          <a:bodyPr wrap="none" lIns="0" tIns="0" rIns="0" bIns="0" anchor="ctr"/>
          <a:lstStyle/>
          <a:p>
            <a:pPr algn="ctr">
              <a:lnSpc>
                <a:spcPct val="90000"/>
              </a:lnSpc>
            </a:pPr>
            <a:r>
              <a:rPr lang="en-US" sz="1800">
                <a:ea typeface="ＭＳ Ｐゴシック" charset="-128"/>
                <a:cs typeface="Arial" charset="0"/>
              </a:rPr>
              <a:t> </a:t>
            </a:r>
          </a:p>
        </p:txBody>
      </p:sp>
      <p:sp>
        <p:nvSpPr>
          <p:cNvPr id="236549" name="Rectangle 29"/>
          <p:cNvSpPr>
            <a:spLocks noGrp="1" noChangeArrowheads="1"/>
          </p:cNvSpPr>
          <p:nvPr>
            <p:ph type="title" idx="4294967295"/>
            <p:custDataLst>
              <p:tags r:id="rId5"/>
            </p:custDataLst>
          </p:nvPr>
        </p:nvSpPr>
        <p:spPr>
          <a:xfrm>
            <a:off x="119063" y="151810"/>
            <a:ext cx="8618537" cy="738664"/>
          </a:xfrm>
        </p:spPr>
        <p:txBody>
          <a:bodyPr/>
          <a:lstStyle/>
          <a:p>
            <a:r>
              <a:rPr lang="en-US" u="sng" dirty="0" smtClean="0"/>
              <a:t>Changes </a:t>
            </a:r>
            <a:r>
              <a:rPr lang="en-US" u="sng" dirty="0"/>
              <a:t>in</a:t>
            </a:r>
            <a:r>
              <a:rPr lang="en-US" dirty="0"/>
              <a:t> clinically trained managers </a:t>
            </a:r>
            <a:r>
              <a:rPr lang="en-US" dirty="0" smtClean="0"/>
              <a:t>are also</a:t>
            </a:r>
            <a:r>
              <a:rPr lang="en-US" dirty="0" smtClean="0"/>
              <a:t> </a:t>
            </a:r>
            <a:r>
              <a:rPr lang="en-US" dirty="0"/>
              <a:t>correlated with improved management practices</a:t>
            </a:r>
          </a:p>
        </p:txBody>
      </p:sp>
      <p:graphicFrame>
        <p:nvGraphicFramePr>
          <p:cNvPr id="236551" name="Object 21"/>
          <p:cNvGraphicFramePr>
            <a:graphicFrameLocks/>
          </p:cNvGraphicFramePr>
          <p:nvPr>
            <p:custDataLst>
              <p:tags r:id="rId6"/>
            </p:custDataLst>
          </p:nvPr>
        </p:nvGraphicFramePr>
        <p:xfrm>
          <a:off x="898525" y="2505075"/>
          <a:ext cx="7151688" cy="2674938"/>
        </p:xfrm>
        <a:graphic>
          <a:graphicData uri="http://schemas.openxmlformats.org/presentationml/2006/ole">
            <mc:AlternateContent xmlns:mc="http://schemas.openxmlformats.org/markup-compatibility/2006">
              <mc:Choice xmlns:v="urn:schemas-microsoft-com:vml" Requires="v">
                <p:oleObj spid="_x0000_s104563" name="Chart" r:id="rId17" imgW="7153359" imgH="2676510" progId="MSGraph.Chart.8">
                  <p:embed followColorScheme="full"/>
                </p:oleObj>
              </mc:Choice>
              <mc:Fallback>
                <p:oleObj name="Chart" r:id="rId17" imgW="7153359" imgH="2676510" progId="MSGraph.Chart.8">
                  <p:embed followColorScheme="full"/>
                  <p:pic>
                    <p:nvPicPr>
                      <p:cNvPr id="0" name=""/>
                      <p:cNvPicPr>
                        <a:picLocks noChangeArrowheads="1"/>
                      </p:cNvPicPr>
                      <p:nvPr/>
                    </p:nvPicPr>
                    <p:blipFill>
                      <a:blip r:embed="rId18"/>
                      <a:srcRect/>
                      <a:stretch>
                        <a:fillRect/>
                      </a:stretch>
                    </p:blipFill>
                    <p:spPr bwMode="auto">
                      <a:xfrm>
                        <a:off x="898525" y="2505075"/>
                        <a:ext cx="7151688" cy="267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6554" name="Rectangle 286"/>
          <p:cNvSpPr>
            <a:spLocks noChangeArrowheads="1"/>
          </p:cNvSpPr>
          <p:nvPr>
            <p:custDataLst>
              <p:tags r:id="rId7"/>
            </p:custDataLst>
          </p:nvPr>
        </p:nvSpPr>
        <p:spPr bwMode="auto">
          <a:xfrm>
            <a:off x="3671888" y="5803900"/>
            <a:ext cx="427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defTabSz="895350">
              <a:lnSpc>
                <a:spcPct val="90000"/>
              </a:lnSpc>
              <a:buClr>
                <a:schemeClr val="tx2"/>
              </a:buClr>
            </a:pPr>
            <a:r>
              <a:rPr lang="en-US" altLang="zh-CN" sz="1800" b="1">
                <a:latin typeface="Helvetica 45 Light" pitchFamily="34" charset="0"/>
                <a:ea typeface="SimSun" pitchFamily="2" charset="-122"/>
                <a:cs typeface="Arial" charset="0"/>
              </a:rPr>
              <a:t>Change in the proportion of managers </a:t>
            </a:r>
            <a:br>
              <a:rPr lang="en-US" altLang="zh-CN" sz="1800" b="1">
                <a:latin typeface="Helvetica 45 Light" pitchFamily="34" charset="0"/>
                <a:ea typeface="SimSun" pitchFamily="2" charset="-122"/>
                <a:cs typeface="Arial" charset="0"/>
              </a:rPr>
            </a:br>
            <a:r>
              <a:rPr lang="en-US" altLang="zh-CN" sz="1800" b="1">
                <a:latin typeface="Helvetica 45 Light" pitchFamily="34" charset="0"/>
                <a:ea typeface="SimSun" pitchFamily="2" charset="-122"/>
                <a:cs typeface="Arial" charset="0"/>
              </a:rPr>
              <a:t>with a clinical degree</a:t>
            </a:r>
            <a:r>
              <a:rPr lang="en-US" altLang="zh-CN" sz="1800" b="1" baseline="30000">
                <a:latin typeface="Helvetica 45 Light" pitchFamily="34" charset="0"/>
                <a:ea typeface="SimSun" pitchFamily="2" charset="-122"/>
                <a:cs typeface="Arial" charset="0"/>
              </a:rPr>
              <a:t>1</a:t>
            </a:r>
            <a:endParaRPr lang="en-US" altLang="zh-CN" sz="1800" baseline="30000">
              <a:solidFill>
                <a:srgbClr val="808080"/>
              </a:solidFill>
              <a:latin typeface="Helvetica 45 Light" pitchFamily="34" charset="0"/>
              <a:ea typeface="SimSun" pitchFamily="2" charset="-122"/>
              <a:cs typeface="Arial" charset="0"/>
            </a:endParaRPr>
          </a:p>
        </p:txBody>
      </p:sp>
      <p:sp>
        <p:nvSpPr>
          <p:cNvPr id="236558" name="Text Box 14"/>
          <p:cNvSpPr txBox="1">
            <a:spLocks noChangeArrowheads="1"/>
          </p:cNvSpPr>
          <p:nvPr>
            <p:custDataLst>
              <p:tags r:id="rId8"/>
            </p:custDataLst>
          </p:nvPr>
        </p:nvSpPr>
        <p:spPr bwMode="gray">
          <a:xfrm>
            <a:off x="128588" y="996950"/>
            <a:ext cx="5002059" cy="33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4792" rIns="89583" bIns="44792">
            <a:spAutoFit/>
          </a:bodyPr>
          <a:lstStyle>
            <a:lvl1pPr defTabSz="895350">
              <a:defRPr sz="2400">
                <a:solidFill>
                  <a:schemeClr val="tx1"/>
                </a:solidFill>
                <a:latin typeface="Arial Unicode MS" charset="0"/>
              </a:defRPr>
            </a:lvl1pPr>
            <a:lvl2pPr marL="1071563" indent="-447675" defTabSz="895350">
              <a:defRPr sz="2400">
                <a:solidFill>
                  <a:schemeClr val="tx1"/>
                </a:solidFill>
                <a:latin typeface="Arial Unicode MS" charset="0"/>
              </a:defRPr>
            </a:lvl2pPr>
            <a:lvl3pPr marL="1695450" indent="-447675" defTabSz="895350">
              <a:defRPr sz="2400">
                <a:solidFill>
                  <a:schemeClr val="tx1"/>
                </a:solidFill>
                <a:latin typeface="Arial Unicode MS" charset="0"/>
              </a:defRPr>
            </a:lvl3pPr>
            <a:lvl4pPr marL="2319338" indent="-447675" defTabSz="895350">
              <a:defRPr sz="2400">
                <a:solidFill>
                  <a:schemeClr val="tx1"/>
                </a:solidFill>
                <a:latin typeface="Arial Unicode MS" charset="0"/>
              </a:defRPr>
            </a:lvl4pPr>
            <a:lvl5pPr marL="2943225" indent="-447675" defTabSz="895350">
              <a:defRPr sz="2400">
                <a:solidFill>
                  <a:schemeClr val="tx1"/>
                </a:solidFill>
                <a:latin typeface="Arial Unicode MS" charset="0"/>
              </a:defRPr>
            </a:lvl5pPr>
            <a:lvl6pPr marL="3400425" indent="-447675" defTabSz="895350" fontAlgn="base">
              <a:spcBef>
                <a:spcPct val="0"/>
              </a:spcBef>
              <a:spcAft>
                <a:spcPct val="0"/>
              </a:spcAft>
              <a:defRPr sz="2400">
                <a:solidFill>
                  <a:schemeClr val="tx1"/>
                </a:solidFill>
                <a:latin typeface="Arial Unicode MS" charset="0"/>
              </a:defRPr>
            </a:lvl6pPr>
            <a:lvl7pPr marL="3857625" indent="-447675" defTabSz="895350" fontAlgn="base">
              <a:spcBef>
                <a:spcPct val="0"/>
              </a:spcBef>
              <a:spcAft>
                <a:spcPct val="0"/>
              </a:spcAft>
              <a:defRPr sz="2400">
                <a:solidFill>
                  <a:schemeClr val="tx1"/>
                </a:solidFill>
                <a:latin typeface="Arial Unicode MS" charset="0"/>
              </a:defRPr>
            </a:lvl7pPr>
            <a:lvl8pPr marL="4314825" indent="-447675" defTabSz="895350" fontAlgn="base">
              <a:spcBef>
                <a:spcPct val="0"/>
              </a:spcBef>
              <a:spcAft>
                <a:spcPct val="0"/>
              </a:spcAft>
              <a:defRPr sz="2400">
                <a:solidFill>
                  <a:schemeClr val="tx1"/>
                </a:solidFill>
                <a:latin typeface="Arial Unicode MS" charset="0"/>
              </a:defRPr>
            </a:lvl8pPr>
            <a:lvl9pPr marL="4772025" indent="-447675" defTabSz="895350" fontAlgn="base">
              <a:spcBef>
                <a:spcPct val="0"/>
              </a:spcBef>
              <a:spcAft>
                <a:spcPct val="0"/>
              </a:spcAft>
              <a:defRPr sz="2400">
                <a:solidFill>
                  <a:schemeClr val="tx1"/>
                </a:solidFill>
                <a:latin typeface="Arial Unicode MS" charset="0"/>
              </a:defRPr>
            </a:lvl9pPr>
          </a:lstStyle>
          <a:p>
            <a:pPr>
              <a:spcBef>
                <a:spcPct val="50000"/>
              </a:spcBef>
            </a:pPr>
            <a:r>
              <a:rPr lang="en-GB" sz="1600" dirty="0">
                <a:latin typeface="Arial" charset="0"/>
              </a:rPr>
              <a:t>Change in management practice </a:t>
            </a:r>
            <a:r>
              <a:rPr lang="en-GB" sz="1600" dirty="0" smtClean="0">
                <a:latin typeface="Arial" charset="0"/>
              </a:rPr>
              <a:t>score 2006 to 2009 </a:t>
            </a:r>
            <a:r>
              <a:rPr lang="en-GB" sz="1600" baseline="30000" dirty="0" smtClean="0">
                <a:latin typeface="Arial" charset="0"/>
              </a:rPr>
              <a:t>1</a:t>
            </a:r>
            <a:endParaRPr lang="en-GB" sz="1600" dirty="0">
              <a:latin typeface="Arial" charset="0"/>
            </a:endParaRPr>
          </a:p>
        </p:txBody>
      </p:sp>
      <p:sp>
        <p:nvSpPr>
          <p:cNvPr id="236559" name="Rectangle 13"/>
          <p:cNvSpPr>
            <a:spLocks noChangeArrowheads="1"/>
          </p:cNvSpPr>
          <p:nvPr>
            <p:custDataLst>
              <p:tags r:id="rId9"/>
            </p:custDataLst>
          </p:nvPr>
        </p:nvSpPr>
        <p:spPr bwMode="auto">
          <a:xfrm>
            <a:off x="6575425" y="520065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895350">
              <a:buClr>
                <a:schemeClr val="tx2"/>
              </a:buClr>
            </a:pPr>
            <a:r>
              <a:rPr lang="en-US" altLang="zh-CN" sz="1800">
                <a:ea typeface="SimSun" pitchFamily="2" charset="-122"/>
                <a:cs typeface="Arial" charset="0"/>
              </a:rPr>
              <a:t>Top quartile</a:t>
            </a:r>
          </a:p>
        </p:txBody>
      </p:sp>
      <p:sp>
        <p:nvSpPr>
          <p:cNvPr id="236560" name="Rectangle 12"/>
          <p:cNvSpPr>
            <a:spLocks noChangeArrowheads="1"/>
          </p:cNvSpPr>
          <p:nvPr>
            <p:custDataLst>
              <p:tags r:id="rId10"/>
            </p:custDataLst>
          </p:nvPr>
        </p:nvSpPr>
        <p:spPr bwMode="auto">
          <a:xfrm>
            <a:off x="4651375" y="5200650"/>
            <a:ext cx="1377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895350">
              <a:buClr>
                <a:schemeClr val="tx2"/>
              </a:buClr>
            </a:pPr>
            <a:r>
              <a:rPr lang="en-US" altLang="zh-CN" sz="1800">
                <a:ea typeface="SimSun" pitchFamily="2" charset="-122"/>
                <a:cs typeface="Arial" charset="0"/>
              </a:rPr>
              <a:t>3</a:t>
            </a:r>
            <a:r>
              <a:rPr lang="en-US" altLang="zh-CN" sz="1800" baseline="30000">
                <a:ea typeface="SimSun" pitchFamily="2" charset="-122"/>
                <a:cs typeface="Arial" charset="0"/>
              </a:rPr>
              <a:t>rd</a:t>
            </a:r>
            <a:r>
              <a:rPr lang="en-US" altLang="zh-CN" sz="1800">
                <a:ea typeface="SimSun" pitchFamily="2" charset="-122"/>
                <a:cs typeface="Arial" charset="0"/>
              </a:rPr>
              <a:t> quartile</a:t>
            </a:r>
          </a:p>
        </p:txBody>
      </p:sp>
      <p:sp>
        <p:nvSpPr>
          <p:cNvPr id="236561" name="Rectangle 9"/>
          <p:cNvSpPr>
            <a:spLocks noChangeArrowheads="1"/>
          </p:cNvSpPr>
          <p:nvPr>
            <p:custDataLst>
              <p:tags r:id="rId11"/>
            </p:custDataLst>
          </p:nvPr>
        </p:nvSpPr>
        <p:spPr bwMode="auto">
          <a:xfrm>
            <a:off x="2946400" y="5200650"/>
            <a:ext cx="1243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895350">
              <a:buClr>
                <a:schemeClr val="tx2"/>
              </a:buClr>
            </a:pPr>
            <a:r>
              <a:rPr lang="en-US" altLang="zh-CN" sz="1800">
                <a:ea typeface="SimSun" pitchFamily="2" charset="-122"/>
                <a:cs typeface="Arial" charset="0"/>
              </a:rPr>
              <a:t>2</a:t>
            </a:r>
            <a:r>
              <a:rPr lang="en-US" altLang="zh-CN" sz="1800" baseline="30000">
                <a:ea typeface="SimSun" pitchFamily="2" charset="-122"/>
                <a:cs typeface="Arial" charset="0"/>
              </a:rPr>
              <a:t>nd </a:t>
            </a:r>
            <a:r>
              <a:rPr lang="en-US" altLang="zh-CN" sz="1800">
                <a:ea typeface="SimSun" pitchFamily="2" charset="-122"/>
                <a:cs typeface="Arial" charset="0"/>
              </a:rPr>
              <a:t>quartile</a:t>
            </a:r>
          </a:p>
        </p:txBody>
      </p:sp>
      <p:sp>
        <p:nvSpPr>
          <p:cNvPr id="236562" name="Rectangle 8"/>
          <p:cNvSpPr>
            <a:spLocks noChangeArrowheads="1"/>
          </p:cNvSpPr>
          <p:nvPr>
            <p:custDataLst>
              <p:tags r:id="rId12"/>
            </p:custDataLst>
          </p:nvPr>
        </p:nvSpPr>
        <p:spPr bwMode="auto">
          <a:xfrm>
            <a:off x="1038225" y="5200650"/>
            <a:ext cx="1562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895350">
              <a:buClr>
                <a:schemeClr val="tx2"/>
              </a:buClr>
            </a:pPr>
            <a:r>
              <a:rPr lang="en-US" altLang="zh-CN" sz="1800">
                <a:ea typeface="SimSun" pitchFamily="2" charset="-122"/>
                <a:cs typeface="Arial" charset="0"/>
              </a:rPr>
              <a:t>Bottom quartile</a:t>
            </a:r>
          </a:p>
        </p:txBody>
      </p:sp>
      <p:sp>
        <p:nvSpPr>
          <p:cNvPr id="236563" name="McK 4. Footnote"/>
          <p:cNvSpPr txBox="1">
            <a:spLocks noChangeArrowheads="1"/>
          </p:cNvSpPr>
          <p:nvPr>
            <p:custDataLst>
              <p:tags r:id="rId13"/>
            </p:custDataLst>
          </p:nvPr>
        </p:nvSpPr>
        <p:spPr bwMode="auto">
          <a:xfrm>
            <a:off x="119063" y="6426200"/>
            <a:ext cx="85486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marL="104775" indent="-104775" defTabSz="895350">
              <a:defRPr sz="2400">
                <a:solidFill>
                  <a:schemeClr val="tx1"/>
                </a:solidFill>
                <a:latin typeface="Arial Unicode MS" charset="0"/>
              </a:defRPr>
            </a:lvl1pPr>
            <a:lvl2pPr marL="742950" indent="-285750" defTabSz="895350">
              <a:defRPr sz="2400">
                <a:solidFill>
                  <a:schemeClr val="tx1"/>
                </a:solidFill>
                <a:latin typeface="Arial Unicode MS" charset="0"/>
              </a:defRPr>
            </a:lvl2pPr>
            <a:lvl3pPr marL="1143000" indent="-228600" defTabSz="895350">
              <a:defRPr sz="2400">
                <a:solidFill>
                  <a:schemeClr val="tx1"/>
                </a:solidFill>
                <a:latin typeface="Arial Unicode MS" charset="0"/>
              </a:defRPr>
            </a:lvl3pPr>
            <a:lvl4pPr marL="1600200" indent="-228600" defTabSz="895350">
              <a:defRPr sz="2400">
                <a:solidFill>
                  <a:schemeClr val="tx1"/>
                </a:solidFill>
                <a:latin typeface="Arial Unicode MS" charset="0"/>
              </a:defRPr>
            </a:lvl4pPr>
            <a:lvl5pPr marL="2057400" indent="-228600" defTabSz="895350">
              <a:defRPr sz="2400">
                <a:solidFill>
                  <a:schemeClr val="tx1"/>
                </a:solidFill>
                <a:latin typeface="Arial Unicode MS" charset="0"/>
              </a:defRPr>
            </a:lvl5pPr>
            <a:lvl6pPr marL="2514600" indent="-228600" defTabSz="895350" fontAlgn="base">
              <a:spcBef>
                <a:spcPct val="0"/>
              </a:spcBef>
              <a:spcAft>
                <a:spcPct val="0"/>
              </a:spcAft>
              <a:defRPr sz="2400">
                <a:solidFill>
                  <a:schemeClr val="tx1"/>
                </a:solidFill>
                <a:latin typeface="Arial Unicode MS" charset="0"/>
              </a:defRPr>
            </a:lvl6pPr>
            <a:lvl7pPr marL="2971800" indent="-228600" defTabSz="895350" fontAlgn="base">
              <a:spcBef>
                <a:spcPct val="0"/>
              </a:spcBef>
              <a:spcAft>
                <a:spcPct val="0"/>
              </a:spcAft>
              <a:defRPr sz="2400">
                <a:solidFill>
                  <a:schemeClr val="tx1"/>
                </a:solidFill>
                <a:latin typeface="Arial Unicode MS" charset="0"/>
              </a:defRPr>
            </a:lvl7pPr>
            <a:lvl8pPr marL="3429000" indent="-228600" defTabSz="895350" fontAlgn="base">
              <a:spcBef>
                <a:spcPct val="0"/>
              </a:spcBef>
              <a:spcAft>
                <a:spcPct val="0"/>
              </a:spcAft>
              <a:defRPr sz="2400">
                <a:solidFill>
                  <a:schemeClr val="tx1"/>
                </a:solidFill>
                <a:latin typeface="Arial Unicode MS" charset="0"/>
              </a:defRPr>
            </a:lvl8pPr>
            <a:lvl9pPr marL="3886200" indent="-228600" defTabSz="895350" fontAlgn="base">
              <a:spcBef>
                <a:spcPct val="0"/>
              </a:spcBef>
              <a:spcAft>
                <a:spcPct val="0"/>
              </a:spcAft>
              <a:defRPr sz="2400">
                <a:solidFill>
                  <a:schemeClr val="tx1"/>
                </a:solidFill>
                <a:latin typeface="Arial Unicode MS" charset="0"/>
              </a:defRPr>
            </a:lvl9pPr>
          </a:lstStyle>
          <a:p>
            <a:r>
              <a:rPr lang="en-GB" sz="1000">
                <a:solidFill>
                  <a:schemeClr val="hlink"/>
                </a:solidFill>
                <a:latin typeface="Arial" charset="0"/>
                <a:cs typeface="Arial" charset="0"/>
              </a:rPr>
              <a:t>1	</a:t>
            </a:r>
            <a:r>
              <a:rPr lang="en-US" sz="1000">
                <a:solidFill>
                  <a:schemeClr val="hlink"/>
                </a:solidFill>
                <a:latin typeface="Arial" charset="0"/>
                <a:cs typeface="Arial" charset="0"/>
              </a:rPr>
              <a:t>Percent</a:t>
            </a:r>
            <a:endParaRPr lang="en-GB" sz="1000">
              <a:solidFill>
                <a:schemeClr val="hlink"/>
              </a:solidFill>
              <a:latin typeface="Arial" charset="0"/>
              <a:cs typeface="Arial" charset="0"/>
            </a:endParaRPr>
          </a:p>
        </p:txBody>
      </p:sp>
    </p:spTree>
    <p:extLst>
      <p:ext uri="{BB962C8B-B14F-4D97-AF65-F5344CB8AC3E}">
        <p14:creationId xmlns:p14="http://schemas.microsoft.com/office/powerpoint/2010/main" val="3688494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7DDB4FA3-53C0-45A7-B172-D8E76B37B1B2}" type="slidenum">
              <a:rPr lang="en-US" sz="1000">
                <a:solidFill>
                  <a:schemeClr val="hlink"/>
                </a:solidFill>
              </a:rPr>
              <a:pPr eaLnBrk="1" hangingPunct="1"/>
              <a:t>31</a:t>
            </a:fld>
            <a:r>
              <a:rPr lang="en-US" sz="1000">
                <a:solidFill>
                  <a:schemeClr val="hlink"/>
                </a:solidFill>
              </a:rPr>
              <a:t> </a:t>
            </a:r>
          </a:p>
        </p:txBody>
      </p:sp>
      <p:sp>
        <p:nvSpPr>
          <p:cNvPr id="67589" name="Slide Number Placeholder 2"/>
          <p:cNvSpPr txBox="1">
            <a:spLocks noGrp="1"/>
          </p:cNvSpPr>
          <p:nvPr>
            <p:custDataLst>
              <p:tags r:id="rId2"/>
            </p:custDataLst>
          </p:nvPr>
        </p:nvSpPr>
        <p:spPr bwMode="auto">
          <a:xfrm>
            <a:off x="8545513" y="6435725"/>
            <a:ext cx="1952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161A487E-4B75-4C08-BC03-33F9AECA4BC7}" type="slidenum">
              <a:rPr lang="en-US" sz="1000">
                <a:solidFill>
                  <a:schemeClr val="hlink"/>
                </a:solidFill>
              </a:rPr>
              <a:pPr eaLnBrk="1" hangingPunct="1"/>
              <a:t>31</a:t>
            </a:fld>
            <a:r>
              <a:rPr lang="en-US" sz="1000">
                <a:solidFill>
                  <a:schemeClr val="hlink"/>
                </a:solidFill>
              </a:rPr>
              <a:t> </a:t>
            </a:r>
          </a:p>
        </p:txBody>
      </p:sp>
      <p:graphicFrame>
        <p:nvGraphicFramePr>
          <p:cNvPr id="67586"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7748" name="think-cell Slide" r:id="rId22" imgW="0" imgH="0" progId="TCLayout.ActiveDocument.1">
                  <p:embed/>
                </p:oleObj>
              </mc:Choice>
              <mc:Fallback>
                <p:oleObj name="think-cell Slide" r:id="rId22" imgW="0" imgH="0" progId="TCLayout.ActiveDocument.1">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7590" name="Picture 28" descr="500px-Flag_of_Canada"/>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7550" y="3308350"/>
            <a:ext cx="533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Rectangle 3" hidden="1"/>
          <p:cNvSpPr>
            <a:spLocks noChangeArrowheads="1"/>
          </p:cNvSpPr>
          <p:nvPr>
            <p:custDataLst>
              <p:tags r:id="rId4"/>
            </p:custDataLst>
          </p:nvPr>
        </p:nvSpPr>
        <p:spPr bwMode="auto">
          <a:xfrm>
            <a:off x="0" y="0"/>
            <a:ext cx="158750" cy="158750"/>
          </a:xfrm>
          <a:prstGeom prst="rect">
            <a:avLst/>
          </a:prstGeom>
          <a:solidFill>
            <a:schemeClr val="accent1"/>
          </a:solidFill>
          <a:ln w="9525">
            <a:solidFill>
              <a:schemeClr val="tx1"/>
            </a:solidFill>
            <a:miter lim="800000"/>
            <a:headEnd/>
            <a:tailEnd/>
          </a:ln>
        </p:spPr>
        <p:txBody>
          <a:bodyPr wrap="none" lIns="0" tIns="0" rIns="0" bIns="0" anchor="ctr"/>
          <a:lstStyle/>
          <a:p>
            <a:pPr algn="ctr">
              <a:lnSpc>
                <a:spcPct val="90000"/>
              </a:lnSpc>
            </a:pPr>
            <a:r>
              <a:rPr lang="en-US" sz="1800"/>
              <a:t> </a:t>
            </a:r>
          </a:p>
        </p:txBody>
      </p:sp>
      <p:sp>
        <p:nvSpPr>
          <p:cNvPr id="67592" name="Rectangle 16"/>
          <p:cNvSpPr>
            <a:spLocks noGrp="1" noChangeArrowheads="1"/>
          </p:cNvSpPr>
          <p:nvPr>
            <p:ph type="title" idx="4294967295"/>
            <p:custDataLst>
              <p:tags r:id="rId5"/>
            </p:custDataLst>
          </p:nvPr>
        </p:nvSpPr>
        <p:spPr/>
        <p:txBody>
          <a:bodyPr/>
          <a:lstStyle/>
          <a:p>
            <a:pPr eaLnBrk="1" hangingPunct="1"/>
            <a:r>
              <a:rPr lang="en-US" smtClean="0"/>
              <a:t>There is wide variation in the prevalence of clinically trained managers by country</a:t>
            </a:r>
          </a:p>
        </p:txBody>
      </p:sp>
      <p:graphicFrame>
        <p:nvGraphicFramePr>
          <p:cNvPr id="67587" name="Object 7"/>
          <p:cNvGraphicFramePr>
            <a:graphicFrameLocks/>
          </p:cNvGraphicFramePr>
          <p:nvPr>
            <p:custDataLst>
              <p:tags r:id="rId6"/>
            </p:custDataLst>
          </p:nvPr>
        </p:nvGraphicFramePr>
        <p:xfrm>
          <a:off x="2509838" y="1851025"/>
          <a:ext cx="5884862" cy="3846513"/>
        </p:xfrm>
        <a:graphic>
          <a:graphicData uri="http://schemas.openxmlformats.org/presentationml/2006/ole">
            <mc:AlternateContent xmlns:mc="http://schemas.openxmlformats.org/markup-compatibility/2006">
              <mc:Choice xmlns:v="urn:schemas-microsoft-com:vml" Requires="v">
                <p:oleObj spid="_x0000_s67749" name="Chart" r:id="rId24" imgW="6162794" imgH="3848049" progId="MSGraph.Chart.8">
                  <p:embed followColorScheme="full"/>
                </p:oleObj>
              </mc:Choice>
              <mc:Fallback>
                <p:oleObj name="Chart" r:id="rId24" imgW="6162794" imgH="3848049" progId="MSGraph.Chart.8">
                  <p:embed followColorScheme="full"/>
                  <p:pic>
                    <p:nvPicPr>
                      <p:cNvPr id="0" name="Object 7"/>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09838" y="1851025"/>
                        <a:ext cx="5884862" cy="384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593" name="Rectangle 9"/>
          <p:cNvSpPr>
            <a:spLocks noChangeArrowheads="1"/>
          </p:cNvSpPr>
          <p:nvPr>
            <p:custDataLst>
              <p:tags r:id="rId7"/>
            </p:custDataLst>
          </p:nvPr>
        </p:nvSpPr>
        <p:spPr bwMode="auto">
          <a:xfrm>
            <a:off x="1557338" y="2722563"/>
            <a:ext cx="330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342900" indent="-342900" defTabSz="895350" eaLnBrk="0" hangingPunct="0">
              <a:buClr>
                <a:schemeClr val="tx2"/>
              </a:buClr>
            </a:pPr>
            <a:r>
              <a:rPr lang="en-US" altLang="zh-CN" sz="1800">
                <a:ea typeface="SimSun" pitchFamily="2" charset="-122"/>
              </a:rPr>
              <a:t>US</a:t>
            </a:r>
          </a:p>
        </p:txBody>
      </p:sp>
      <p:sp>
        <p:nvSpPr>
          <p:cNvPr id="67594" name="Rectangle 10"/>
          <p:cNvSpPr>
            <a:spLocks noChangeArrowheads="1"/>
          </p:cNvSpPr>
          <p:nvPr>
            <p:custDataLst>
              <p:tags r:id="rId8"/>
            </p:custDataLst>
          </p:nvPr>
        </p:nvSpPr>
        <p:spPr bwMode="auto">
          <a:xfrm>
            <a:off x="1557338" y="3332163"/>
            <a:ext cx="812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342900" indent="-342900" defTabSz="895350" eaLnBrk="0" hangingPunct="0">
              <a:buClr>
                <a:schemeClr val="tx2"/>
              </a:buClr>
            </a:pPr>
            <a:r>
              <a:rPr lang="en-US" altLang="zh-CN" sz="1800">
                <a:ea typeface="SimSun" pitchFamily="2" charset="-122"/>
              </a:rPr>
              <a:t>Canada</a:t>
            </a:r>
          </a:p>
        </p:txBody>
      </p:sp>
      <p:sp>
        <p:nvSpPr>
          <p:cNvPr id="67595" name="Rectangle 11"/>
          <p:cNvSpPr>
            <a:spLocks noChangeArrowheads="1"/>
          </p:cNvSpPr>
          <p:nvPr>
            <p:custDataLst>
              <p:tags r:id="rId9"/>
            </p:custDataLst>
          </p:nvPr>
        </p:nvSpPr>
        <p:spPr bwMode="auto">
          <a:xfrm>
            <a:off x="1557338" y="2112963"/>
            <a:ext cx="838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342900" indent="-342900" defTabSz="895350" eaLnBrk="0" hangingPunct="0">
              <a:buClr>
                <a:schemeClr val="tx2"/>
              </a:buClr>
            </a:pPr>
            <a:r>
              <a:rPr lang="en-US" altLang="zh-CN" sz="1800">
                <a:ea typeface="SimSun" pitchFamily="2" charset="-122"/>
              </a:rPr>
              <a:t>Sweden</a:t>
            </a:r>
          </a:p>
        </p:txBody>
      </p:sp>
      <p:sp>
        <p:nvSpPr>
          <p:cNvPr id="67596" name="Rectangle 12"/>
          <p:cNvSpPr>
            <a:spLocks noChangeArrowheads="1"/>
          </p:cNvSpPr>
          <p:nvPr>
            <p:custDataLst>
              <p:tags r:id="rId10"/>
            </p:custDataLst>
          </p:nvPr>
        </p:nvSpPr>
        <p:spPr bwMode="auto">
          <a:xfrm>
            <a:off x="1557338" y="3937000"/>
            <a:ext cx="952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342900" indent="-342900" defTabSz="895350" eaLnBrk="0" hangingPunct="0">
              <a:buClr>
                <a:schemeClr val="tx2"/>
              </a:buClr>
            </a:pPr>
            <a:r>
              <a:rPr lang="en-US" altLang="zh-CN" sz="1800">
                <a:ea typeface="SimSun" pitchFamily="2" charset="-122"/>
              </a:rPr>
              <a:t>Germany</a:t>
            </a:r>
          </a:p>
        </p:txBody>
      </p:sp>
      <p:sp>
        <p:nvSpPr>
          <p:cNvPr id="67597" name="Rectangle 13"/>
          <p:cNvSpPr>
            <a:spLocks noChangeArrowheads="1"/>
          </p:cNvSpPr>
          <p:nvPr>
            <p:custDataLst>
              <p:tags r:id="rId11"/>
            </p:custDataLst>
          </p:nvPr>
        </p:nvSpPr>
        <p:spPr bwMode="auto">
          <a:xfrm>
            <a:off x="1557338" y="4541838"/>
            <a:ext cx="723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342900" indent="-342900" defTabSz="895350" eaLnBrk="0" hangingPunct="0">
              <a:buClr>
                <a:schemeClr val="tx2"/>
              </a:buClr>
            </a:pPr>
            <a:r>
              <a:rPr lang="en-US" altLang="zh-CN" sz="1800">
                <a:ea typeface="SimSun" pitchFamily="2" charset="-122"/>
              </a:rPr>
              <a:t>France</a:t>
            </a:r>
          </a:p>
        </p:txBody>
      </p:sp>
      <p:sp>
        <p:nvSpPr>
          <p:cNvPr id="67598" name="Rectangle 14"/>
          <p:cNvSpPr>
            <a:spLocks noChangeArrowheads="1"/>
          </p:cNvSpPr>
          <p:nvPr>
            <p:custDataLst>
              <p:tags r:id="rId12"/>
            </p:custDataLst>
          </p:nvPr>
        </p:nvSpPr>
        <p:spPr bwMode="auto">
          <a:xfrm>
            <a:off x="1557338" y="5151438"/>
            <a:ext cx="330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342900" indent="-342900" defTabSz="895350" eaLnBrk="0" hangingPunct="0">
              <a:buClr>
                <a:schemeClr val="tx2"/>
              </a:buClr>
            </a:pPr>
            <a:r>
              <a:rPr lang="en-US" altLang="zh-CN" sz="1800">
                <a:ea typeface="SimSun" pitchFamily="2" charset="-122"/>
              </a:rPr>
              <a:t>UK</a:t>
            </a:r>
          </a:p>
        </p:txBody>
      </p:sp>
      <p:sp>
        <p:nvSpPr>
          <p:cNvPr id="67599" name="McK 4. Footnote"/>
          <p:cNvSpPr txBox="1">
            <a:spLocks noChangeArrowheads="1"/>
          </p:cNvSpPr>
          <p:nvPr>
            <p:custDataLst>
              <p:tags r:id="rId13"/>
            </p:custDataLst>
          </p:nvPr>
        </p:nvSpPr>
        <p:spPr bwMode="auto">
          <a:xfrm>
            <a:off x="119063" y="6426200"/>
            <a:ext cx="85486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04775" indent="-104775" defTabSz="895350" eaLnBrk="0" hangingPunct="0">
              <a:defRPr sz="1200">
                <a:solidFill>
                  <a:schemeClr val="tx1"/>
                </a:solidFill>
                <a:latin typeface="Arial" charset="0"/>
                <a:cs typeface="Arial" charset="0"/>
              </a:defRPr>
            </a:lvl1pPr>
            <a:lvl2pPr marL="37931725" indent="-37474525" defTabSz="895350"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en-GB" sz="1000">
                <a:solidFill>
                  <a:schemeClr val="hlink"/>
                </a:solidFill>
              </a:rPr>
              <a:t>1	</a:t>
            </a:r>
            <a:r>
              <a:rPr lang="en-US" sz="1000">
                <a:solidFill>
                  <a:schemeClr val="hlink"/>
                </a:solidFill>
              </a:rPr>
              <a:t>Italy excluded as it is a legal requirement that all general managers have clinical degrees</a:t>
            </a:r>
            <a:endParaRPr lang="en-GB" sz="1000">
              <a:solidFill>
                <a:schemeClr val="hlink"/>
              </a:solidFill>
            </a:endParaRPr>
          </a:p>
        </p:txBody>
      </p:sp>
      <p:sp>
        <p:nvSpPr>
          <p:cNvPr id="67600" name="Text Box 15"/>
          <p:cNvSpPr txBox="1">
            <a:spLocks noChangeArrowheads="1"/>
          </p:cNvSpPr>
          <p:nvPr>
            <p:custDataLst>
              <p:tags r:id="rId14"/>
            </p:custDataLst>
          </p:nvPr>
        </p:nvSpPr>
        <p:spPr bwMode="gray">
          <a:xfrm>
            <a:off x="128588" y="996950"/>
            <a:ext cx="43322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4792" rIns="89583" bIns="44792">
            <a:spAutoFit/>
          </a:bodyPr>
          <a:lstStyle>
            <a:lvl1pPr defTabSz="895350" eaLnBrk="0" hangingPunct="0">
              <a:defRPr sz="1200">
                <a:solidFill>
                  <a:schemeClr val="tx1"/>
                </a:solidFill>
                <a:latin typeface="Arial" charset="0"/>
                <a:cs typeface="Arial" charset="0"/>
              </a:defRPr>
            </a:lvl1pPr>
            <a:lvl2pPr marL="37931725" indent="-37474525" defTabSz="895350"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spcBef>
                <a:spcPct val="50000"/>
              </a:spcBef>
            </a:pPr>
            <a:r>
              <a:rPr lang="en-GB" sz="1600"/>
              <a:t>Percentage of managers with a clinical degree</a:t>
            </a:r>
            <a:r>
              <a:rPr lang="en-GB" sz="1600" baseline="30000"/>
              <a:t>1</a:t>
            </a:r>
          </a:p>
        </p:txBody>
      </p:sp>
      <p:pic>
        <p:nvPicPr>
          <p:cNvPr id="67601" name="Picture 25" descr="fl00022_[1]"/>
          <p:cNvPicPr>
            <a:picLocks noChangeArrowheads="1"/>
          </p:cNvPicPr>
          <p:nvPr>
            <p:custDataLst>
              <p:tags r:id="rId15"/>
            </p:custDataLst>
          </p:nvPr>
        </p:nvPicPr>
        <p:blipFill>
          <a:blip r:embed="rId26">
            <a:extLst>
              <a:ext uri="{28A0092B-C50C-407E-A947-70E740481C1C}">
                <a14:useLocalDpi xmlns:a14="http://schemas.microsoft.com/office/drawing/2010/main" val="0"/>
              </a:ext>
            </a:extLst>
          </a:blip>
          <a:srcRect/>
          <a:stretch>
            <a:fillRect/>
          </a:stretch>
        </p:blipFill>
        <p:spPr bwMode="gray">
          <a:xfrm>
            <a:off x="717550" y="2701925"/>
            <a:ext cx="533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2" name="Picture 26" descr="fl00268_[1]"/>
          <p:cNvPicPr>
            <a:picLocks noChangeArrowheads="1"/>
          </p:cNvPicPr>
          <p:nvPr>
            <p:custDataLst>
              <p:tags r:id="rId16"/>
            </p:custDataLst>
          </p:nvPr>
        </p:nvPicPr>
        <p:blipFill>
          <a:blip r:embed="rId27">
            <a:extLst>
              <a:ext uri="{28A0092B-C50C-407E-A947-70E740481C1C}">
                <a14:useLocalDpi xmlns:a14="http://schemas.microsoft.com/office/drawing/2010/main" val="0"/>
              </a:ext>
            </a:extLst>
          </a:blip>
          <a:srcRect/>
          <a:stretch>
            <a:fillRect/>
          </a:stretch>
        </p:blipFill>
        <p:spPr bwMode="gray">
          <a:xfrm>
            <a:off x="717550" y="5129213"/>
            <a:ext cx="533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3" name="Picture 27" descr="fl00036_[1]"/>
          <p:cNvPicPr>
            <a:picLocks noChangeArrowheads="1"/>
          </p:cNvPicPr>
          <p:nvPr>
            <p:custDataLst>
              <p:tags r:id="rId17"/>
            </p:custDataLst>
          </p:nvPr>
        </p:nvPicPr>
        <p:blipFill>
          <a:blip r:embed="rId28">
            <a:extLst>
              <a:ext uri="{28A0092B-C50C-407E-A947-70E740481C1C}">
                <a14:useLocalDpi xmlns:a14="http://schemas.microsoft.com/office/drawing/2010/main" val="0"/>
              </a:ext>
            </a:extLst>
          </a:blip>
          <a:srcRect/>
          <a:stretch>
            <a:fillRect/>
          </a:stretch>
        </p:blipFill>
        <p:spPr bwMode="gray">
          <a:xfrm>
            <a:off x="717550" y="4521200"/>
            <a:ext cx="5334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4" name="Picture 28" descr="fl00255_[1]"/>
          <p:cNvPicPr>
            <a:picLocks noChangeArrowheads="1"/>
          </p:cNvPicPr>
          <p:nvPr>
            <p:custDataLst>
              <p:tags r:id="rId18"/>
            </p:custDataLst>
          </p:nvPr>
        </p:nvPicPr>
        <p:blipFill>
          <a:blip r:embed="rId29">
            <a:extLst>
              <a:ext uri="{28A0092B-C50C-407E-A947-70E740481C1C}">
                <a14:useLocalDpi xmlns:a14="http://schemas.microsoft.com/office/drawing/2010/main" val="0"/>
              </a:ext>
            </a:extLst>
          </a:blip>
          <a:srcRect/>
          <a:stretch>
            <a:fillRect/>
          </a:stretch>
        </p:blipFill>
        <p:spPr bwMode="gray">
          <a:xfrm flipH="1">
            <a:off x="717550" y="3914775"/>
            <a:ext cx="533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5" name="Picture 29" descr="fl00263_[1]"/>
          <p:cNvPicPr>
            <a:picLocks noChangeArrowheads="1"/>
          </p:cNvPicPr>
          <p:nvPr>
            <p:custDataLst>
              <p:tags r:id="rId19"/>
            </p:custDataLst>
          </p:nvPr>
        </p:nvPicPr>
        <p:blipFill>
          <a:blip r:embed="rId30">
            <a:extLst>
              <a:ext uri="{28A0092B-C50C-407E-A947-70E740481C1C}">
                <a14:useLocalDpi xmlns:a14="http://schemas.microsoft.com/office/drawing/2010/main" val="0"/>
              </a:ext>
            </a:extLst>
          </a:blip>
          <a:srcRect/>
          <a:stretch>
            <a:fillRect/>
          </a:stretch>
        </p:blipFill>
        <p:spPr bwMode="gray">
          <a:xfrm>
            <a:off x="717550" y="2093913"/>
            <a:ext cx="5334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p:cNvSpPr>
            <a:spLocks noGrp="1"/>
          </p:cNvSpPr>
          <p:nvPr>
            <p:ph type="sldNum" sz="quarter" idx="10"/>
          </p:nvPr>
        </p:nvSpPr>
        <p:spPr/>
        <p:txBody>
          <a:bodyPr/>
          <a:lstStyle/>
          <a:p>
            <a:fld id="{D9994785-F085-490B-AF92-D0BFE18AC9AC}" type="slidenum">
              <a:rPr lang="en-US"/>
              <a:pPr/>
              <a:t>32</a:t>
            </a:fld>
            <a:r>
              <a:rPr lang="en-US"/>
              <a:t> </a:t>
            </a:r>
          </a:p>
        </p:txBody>
      </p:sp>
      <p:sp>
        <p:nvSpPr>
          <p:cNvPr id="242690" name="Slide Number Placeholder 2"/>
          <p:cNvSpPr txBox="1">
            <a:spLocks noGrp="1"/>
          </p:cNvSpPr>
          <p:nvPr>
            <p:custDataLst>
              <p:tags r:id="rId2"/>
            </p:custDataLst>
          </p:nvPr>
        </p:nvSpPr>
        <p:spPr bwMode="auto">
          <a:xfrm>
            <a:off x="8545513" y="6435725"/>
            <a:ext cx="1952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Unicode MS" charset="0"/>
              </a:defRPr>
            </a:lvl1pPr>
            <a:lvl2pPr marL="742950" indent="-285750">
              <a:defRPr sz="2400">
                <a:solidFill>
                  <a:schemeClr val="tx1"/>
                </a:solidFill>
                <a:latin typeface="Arial Unicode MS" charset="0"/>
              </a:defRPr>
            </a:lvl2pPr>
            <a:lvl3pPr marL="1143000" indent="-228600">
              <a:defRPr sz="2400">
                <a:solidFill>
                  <a:schemeClr val="tx1"/>
                </a:solidFill>
                <a:latin typeface="Arial Unicode MS" charset="0"/>
              </a:defRPr>
            </a:lvl3pPr>
            <a:lvl4pPr marL="1600200" indent="-228600">
              <a:defRPr sz="2400">
                <a:solidFill>
                  <a:schemeClr val="tx1"/>
                </a:solidFill>
                <a:latin typeface="Arial Unicode MS" charset="0"/>
              </a:defRPr>
            </a:lvl4pPr>
            <a:lvl5pPr marL="2057400" indent="-228600">
              <a:defRPr sz="2400">
                <a:solidFill>
                  <a:schemeClr val="tx1"/>
                </a:solidFill>
                <a:latin typeface="Arial Unicode MS" charset="0"/>
              </a:defRPr>
            </a:lvl5pPr>
            <a:lvl6pPr marL="2514600" indent="-228600" fontAlgn="base">
              <a:spcBef>
                <a:spcPct val="0"/>
              </a:spcBef>
              <a:spcAft>
                <a:spcPct val="0"/>
              </a:spcAft>
              <a:defRPr sz="2400">
                <a:solidFill>
                  <a:schemeClr val="tx1"/>
                </a:solidFill>
                <a:latin typeface="Arial Unicode MS" charset="0"/>
              </a:defRPr>
            </a:lvl6pPr>
            <a:lvl7pPr marL="2971800" indent="-228600" fontAlgn="base">
              <a:spcBef>
                <a:spcPct val="0"/>
              </a:spcBef>
              <a:spcAft>
                <a:spcPct val="0"/>
              </a:spcAft>
              <a:defRPr sz="2400">
                <a:solidFill>
                  <a:schemeClr val="tx1"/>
                </a:solidFill>
                <a:latin typeface="Arial Unicode MS" charset="0"/>
              </a:defRPr>
            </a:lvl7pPr>
            <a:lvl8pPr marL="3429000" indent="-228600" fontAlgn="base">
              <a:spcBef>
                <a:spcPct val="0"/>
              </a:spcBef>
              <a:spcAft>
                <a:spcPct val="0"/>
              </a:spcAft>
              <a:defRPr sz="2400">
                <a:solidFill>
                  <a:schemeClr val="tx1"/>
                </a:solidFill>
                <a:latin typeface="Arial Unicode MS" charset="0"/>
              </a:defRPr>
            </a:lvl8pPr>
            <a:lvl9pPr marL="3886200" indent="-228600" fontAlgn="base">
              <a:spcBef>
                <a:spcPct val="0"/>
              </a:spcBef>
              <a:spcAft>
                <a:spcPct val="0"/>
              </a:spcAft>
              <a:defRPr sz="2400">
                <a:solidFill>
                  <a:schemeClr val="tx1"/>
                </a:solidFill>
                <a:latin typeface="Arial Unicode MS" charset="0"/>
              </a:defRPr>
            </a:lvl9pPr>
          </a:lstStyle>
          <a:p>
            <a:fld id="{587BF08C-C4AB-495B-8B3C-0A5EE8B4EAD4}" type="slidenum">
              <a:rPr lang="en-US" sz="1000">
                <a:solidFill>
                  <a:schemeClr val="hlink"/>
                </a:solidFill>
                <a:latin typeface="Arial" charset="0"/>
                <a:cs typeface="Arial" charset="0"/>
              </a:rPr>
              <a:pPr/>
              <a:t>32</a:t>
            </a:fld>
            <a:r>
              <a:rPr lang="en-US" sz="1000">
                <a:solidFill>
                  <a:schemeClr val="hlink"/>
                </a:solidFill>
                <a:latin typeface="Arial" charset="0"/>
                <a:cs typeface="Arial" charset="0"/>
              </a:rPr>
              <a:t> </a:t>
            </a:r>
          </a:p>
        </p:txBody>
      </p:sp>
      <p:graphicFrame>
        <p:nvGraphicFramePr>
          <p:cNvPr id="242691"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5572" name="think-cell Slide" r:id="rId21" imgW="0" imgH="0" progId="TCLayout.ActiveDocument.1">
                  <p:embed/>
                </p:oleObj>
              </mc:Choice>
              <mc:Fallback>
                <p:oleObj name="think-cell Slide" r:id="rId21"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2692" name="Rectangle 3" hidden="1"/>
          <p:cNvSpPr>
            <a:spLocks noChangeArrowheads="1"/>
          </p:cNvSpPr>
          <p:nvPr>
            <p:custDataLst>
              <p:tags r:id="rId4"/>
            </p:custDataLst>
          </p:nvPr>
        </p:nvSpPr>
        <p:spPr bwMode="auto">
          <a:xfrm>
            <a:off x="0" y="0"/>
            <a:ext cx="158750" cy="158750"/>
          </a:xfrm>
          <a:prstGeom prst="rect">
            <a:avLst/>
          </a:prstGeom>
          <a:solidFill>
            <a:schemeClr val="accent1"/>
          </a:solidFill>
          <a:ln w="9525">
            <a:solidFill>
              <a:schemeClr val="tx1"/>
            </a:solidFill>
            <a:miter lim="800000"/>
            <a:headEnd/>
            <a:tailEnd/>
          </a:ln>
        </p:spPr>
        <p:txBody>
          <a:bodyPr wrap="none" lIns="0" tIns="0" rIns="0" bIns="0" anchor="ctr"/>
          <a:lstStyle/>
          <a:p>
            <a:pPr algn="ctr"/>
            <a:r>
              <a:rPr lang="en-US" sz="1800">
                <a:ea typeface="ＭＳ Ｐゴシック" charset="-128"/>
                <a:cs typeface="Arial" charset="0"/>
              </a:rPr>
              <a:t>0</a:t>
            </a:r>
          </a:p>
        </p:txBody>
      </p:sp>
      <p:sp>
        <p:nvSpPr>
          <p:cNvPr id="242693" name="Slide Number Placeholder 1"/>
          <p:cNvSpPr txBox="1">
            <a:spLocks noGrp="1"/>
          </p:cNvSpPr>
          <p:nvPr>
            <p:custDataLst>
              <p:tags r:id="rId5"/>
            </p:custDataLst>
          </p:nvPr>
        </p:nvSpPr>
        <p:spPr bwMode="auto">
          <a:xfrm>
            <a:off x="8545513" y="6435725"/>
            <a:ext cx="1952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Unicode MS" charset="0"/>
              </a:defRPr>
            </a:lvl1pPr>
            <a:lvl2pPr marL="742950" indent="-285750">
              <a:defRPr sz="2400">
                <a:solidFill>
                  <a:schemeClr val="tx1"/>
                </a:solidFill>
                <a:latin typeface="Arial Unicode MS" charset="0"/>
              </a:defRPr>
            </a:lvl2pPr>
            <a:lvl3pPr marL="1143000" indent="-228600">
              <a:defRPr sz="2400">
                <a:solidFill>
                  <a:schemeClr val="tx1"/>
                </a:solidFill>
                <a:latin typeface="Arial Unicode MS" charset="0"/>
              </a:defRPr>
            </a:lvl3pPr>
            <a:lvl4pPr marL="1600200" indent="-228600">
              <a:defRPr sz="2400">
                <a:solidFill>
                  <a:schemeClr val="tx1"/>
                </a:solidFill>
                <a:latin typeface="Arial Unicode MS" charset="0"/>
              </a:defRPr>
            </a:lvl4pPr>
            <a:lvl5pPr marL="2057400" indent="-228600">
              <a:defRPr sz="2400">
                <a:solidFill>
                  <a:schemeClr val="tx1"/>
                </a:solidFill>
                <a:latin typeface="Arial Unicode MS" charset="0"/>
              </a:defRPr>
            </a:lvl5pPr>
            <a:lvl6pPr marL="2514600" indent="-228600" fontAlgn="base">
              <a:spcBef>
                <a:spcPct val="0"/>
              </a:spcBef>
              <a:spcAft>
                <a:spcPct val="0"/>
              </a:spcAft>
              <a:defRPr sz="2400">
                <a:solidFill>
                  <a:schemeClr val="tx1"/>
                </a:solidFill>
                <a:latin typeface="Arial Unicode MS" charset="0"/>
              </a:defRPr>
            </a:lvl6pPr>
            <a:lvl7pPr marL="2971800" indent="-228600" fontAlgn="base">
              <a:spcBef>
                <a:spcPct val="0"/>
              </a:spcBef>
              <a:spcAft>
                <a:spcPct val="0"/>
              </a:spcAft>
              <a:defRPr sz="2400">
                <a:solidFill>
                  <a:schemeClr val="tx1"/>
                </a:solidFill>
                <a:latin typeface="Arial Unicode MS" charset="0"/>
              </a:defRPr>
            </a:lvl7pPr>
            <a:lvl8pPr marL="3429000" indent="-228600" fontAlgn="base">
              <a:spcBef>
                <a:spcPct val="0"/>
              </a:spcBef>
              <a:spcAft>
                <a:spcPct val="0"/>
              </a:spcAft>
              <a:defRPr sz="2400">
                <a:solidFill>
                  <a:schemeClr val="tx1"/>
                </a:solidFill>
                <a:latin typeface="Arial Unicode MS" charset="0"/>
              </a:defRPr>
            </a:lvl8pPr>
            <a:lvl9pPr marL="3886200" indent="-228600" fontAlgn="base">
              <a:spcBef>
                <a:spcPct val="0"/>
              </a:spcBef>
              <a:spcAft>
                <a:spcPct val="0"/>
              </a:spcAft>
              <a:defRPr sz="2400">
                <a:solidFill>
                  <a:schemeClr val="tx1"/>
                </a:solidFill>
                <a:latin typeface="Arial Unicode MS" charset="0"/>
              </a:defRPr>
            </a:lvl9pPr>
          </a:lstStyle>
          <a:p>
            <a:fld id="{5006FE4D-0890-4064-AA40-4B63B7C2CD65}" type="slidenum">
              <a:rPr lang="en-US" sz="1000">
                <a:solidFill>
                  <a:srgbClr val="000000"/>
                </a:solidFill>
                <a:latin typeface="Arial" charset="0"/>
                <a:cs typeface="Arial" charset="0"/>
              </a:rPr>
              <a:pPr/>
              <a:t>32</a:t>
            </a:fld>
            <a:r>
              <a:rPr lang="en-US" sz="1000">
                <a:solidFill>
                  <a:srgbClr val="000000"/>
                </a:solidFill>
                <a:latin typeface="Arial" charset="0"/>
                <a:cs typeface="Arial" charset="0"/>
              </a:rPr>
              <a:t> </a:t>
            </a:r>
          </a:p>
        </p:txBody>
      </p:sp>
      <p:sp>
        <p:nvSpPr>
          <p:cNvPr id="242694" name="Rectangle 6"/>
          <p:cNvSpPr>
            <a:spLocks noGrp="1" noChangeArrowheads="1"/>
          </p:cNvSpPr>
          <p:nvPr>
            <p:ph type="title" idx="4294967295"/>
            <p:custDataLst>
              <p:tags r:id="rId6"/>
            </p:custDataLst>
          </p:nvPr>
        </p:nvSpPr>
        <p:spPr>
          <a:xfrm>
            <a:off x="119063" y="230188"/>
            <a:ext cx="8618537" cy="738664"/>
          </a:xfrm>
        </p:spPr>
        <p:txBody>
          <a:bodyPr/>
          <a:lstStyle/>
          <a:p>
            <a:r>
              <a:rPr lang="en-US" u="sng" dirty="0" smtClean="0"/>
              <a:t>Size</a:t>
            </a:r>
            <a:r>
              <a:rPr lang="en-US" dirty="0" smtClean="0"/>
              <a:t>: There </a:t>
            </a:r>
            <a:r>
              <a:rPr lang="en-US" dirty="0"/>
              <a:t>is a strong relationship between hospital size and management practice</a:t>
            </a:r>
          </a:p>
        </p:txBody>
      </p:sp>
      <p:graphicFrame>
        <p:nvGraphicFramePr>
          <p:cNvPr id="242695" name="Object 3"/>
          <p:cNvGraphicFramePr>
            <a:graphicFrameLocks/>
          </p:cNvGraphicFramePr>
          <p:nvPr>
            <p:custDataLst>
              <p:tags r:id="rId7"/>
            </p:custDataLst>
          </p:nvPr>
        </p:nvGraphicFramePr>
        <p:xfrm>
          <a:off x="557213" y="2155825"/>
          <a:ext cx="7332662" cy="3036888"/>
        </p:xfrm>
        <a:graphic>
          <a:graphicData uri="http://schemas.openxmlformats.org/presentationml/2006/ole">
            <mc:AlternateContent xmlns:mc="http://schemas.openxmlformats.org/markup-compatibility/2006">
              <mc:Choice xmlns:v="urn:schemas-microsoft-com:vml" Requires="v">
                <p:oleObj spid="_x0000_s105573" name="Chart" r:id="rId22" imgW="7334351" imgH="3038580" progId="MSGraph.Chart.8">
                  <p:embed followColorScheme="full"/>
                </p:oleObj>
              </mc:Choice>
              <mc:Fallback>
                <p:oleObj name="Chart" r:id="rId22" imgW="7334351" imgH="3038580" progId="MSGraph.Chart.8">
                  <p:embed followColorScheme="full"/>
                  <p:pic>
                    <p:nvPicPr>
                      <p:cNvPr id="0" name=""/>
                      <p:cNvPicPr>
                        <a:picLocks noChangeArrowheads="1"/>
                      </p:cNvPicPr>
                      <p:nvPr/>
                    </p:nvPicPr>
                    <p:blipFill>
                      <a:blip r:embed="rId23"/>
                      <a:srcRect/>
                      <a:stretch>
                        <a:fillRect/>
                      </a:stretch>
                    </p:blipFill>
                    <p:spPr bwMode="auto">
                      <a:xfrm>
                        <a:off x="557213" y="2155825"/>
                        <a:ext cx="7332662" cy="303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2696" name="Rectangle 286"/>
          <p:cNvSpPr>
            <a:spLocks noChangeArrowheads="1"/>
          </p:cNvSpPr>
          <p:nvPr>
            <p:custDataLst>
              <p:tags r:id="rId8"/>
            </p:custDataLst>
          </p:nvPr>
        </p:nvSpPr>
        <p:spPr bwMode="auto">
          <a:xfrm>
            <a:off x="5413375" y="5780088"/>
            <a:ext cx="2387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defTabSz="895350">
              <a:lnSpc>
                <a:spcPct val="90000"/>
              </a:lnSpc>
              <a:buClr>
                <a:schemeClr val="tx2"/>
              </a:buClr>
            </a:pPr>
            <a:r>
              <a:rPr lang="en-US" altLang="zh-CN" sz="1800" b="1">
                <a:latin typeface="Helvetica 45 Light" pitchFamily="34" charset="0"/>
                <a:ea typeface="SimSun" pitchFamily="2" charset="-122"/>
                <a:cs typeface="Arial" charset="0"/>
              </a:rPr>
              <a:t>Number of employees</a:t>
            </a:r>
            <a:r>
              <a:rPr lang="en-US" altLang="zh-CN" sz="1800" b="1" baseline="30000">
                <a:latin typeface="Helvetica 45 Light" pitchFamily="34" charset="0"/>
                <a:ea typeface="SimSun" pitchFamily="2" charset="-122"/>
                <a:cs typeface="Arial" charset="0"/>
              </a:rPr>
              <a:t>1</a:t>
            </a:r>
            <a:endParaRPr lang="en-US" altLang="zh-CN" sz="1800" baseline="30000">
              <a:solidFill>
                <a:srgbClr val="808080"/>
              </a:solidFill>
              <a:latin typeface="Helvetica 45 Light" pitchFamily="34" charset="0"/>
              <a:ea typeface="SimSun" pitchFamily="2" charset="-122"/>
              <a:cs typeface="Arial" charset="0"/>
            </a:endParaRPr>
          </a:p>
        </p:txBody>
      </p:sp>
      <p:sp>
        <p:nvSpPr>
          <p:cNvPr id="242697" name="Rectangle 286"/>
          <p:cNvSpPr>
            <a:spLocks noChangeArrowheads="1"/>
          </p:cNvSpPr>
          <p:nvPr>
            <p:custDataLst>
              <p:tags r:id="rId9"/>
            </p:custDataLst>
          </p:nvPr>
        </p:nvSpPr>
        <p:spPr bwMode="auto">
          <a:xfrm>
            <a:off x="6532563" y="5191125"/>
            <a:ext cx="717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895350">
              <a:buClr>
                <a:schemeClr val="tx2"/>
              </a:buClr>
            </a:pPr>
            <a:r>
              <a:rPr lang="en-US" sz="1800">
                <a:cs typeface="Arial" charset="0"/>
              </a:rPr>
              <a:t>&gt;1,499</a:t>
            </a:r>
          </a:p>
        </p:txBody>
      </p:sp>
      <p:sp>
        <p:nvSpPr>
          <p:cNvPr id="242698" name="Rectangle 29"/>
          <p:cNvSpPr>
            <a:spLocks noChangeArrowheads="1"/>
          </p:cNvSpPr>
          <p:nvPr>
            <p:custDataLst>
              <p:tags r:id="rId10"/>
            </p:custDataLst>
          </p:nvPr>
        </p:nvSpPr>
        <p:spPr bwMode="auto">
          <a:xfrm>
            <a:off x="6640513" y="1960563"/>
            <a:ext cx="501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8575" tIns="0" rIns="28575" bIns="0" anchor="b"/>
          <a:lstStyle/>
          <a:p>
            <a:pPr algn="ctr" defTabSz="895350">
              <a:buClr>
                <a:schemeClr val="tx2"/>
              </a:buClr>
            </a:pPr>
            <a:fld id="{68326103-CCB6-425D-A548-B5BF7E282091}" type="datetime'''2.''''''''''''''''''''''''''''''8''''''''''0'''''''">
              <a:rPr lang="en-US" sz="1800">
                <a:ea typeface="ＭＳ Ｐゴシック" charset="-128"/>
                <a:cs typeface="Arial" charset="0"/>
              </a:rPr>
              <a:pPr algn="ctr" defTabSz="895350">
                <a:buClr>
                  <a:schemeClr val="tx2"/>
                </a:buClr>
              </a:pPr>
              <a:t>2.80</a:t>
            </a:fld>
            <a:endParaRPr lang="en-US" sz="1800">
              <a:ea typeface="ＭＳ Ｐゴシック" charset="-128"/>
              <a:cs typeface="Arial" charset="0"/>
            </a:endParaRPr>
          </a:p>
        </p:txBody>
      </p:sp>
      <p:sp>
        <p:nvSpPr>
          <p:cNvPr id="242699" name="Rectangle 286"/>
          <p:cNvSpPr>
            <a:spLocks noChangeArrowheads="1"/>
          </p:cNvSpPr>
          <p:nvPr>
            <p:custDataLst>
              <p:tags r:id="rId11"/>
            </p:custDataLst>
          </p:nvPr>
        </p:nvSpPr>
        <p:spPr bwMode="auto">
          <a:xfrm>
            <a:off x="4589463" y="5191125"/>
            <a:ext cx="1041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895350">
              <a:buClr>
                <a:schemeClr val="tx2"/>
              </a:buClr>
            </a:pPr>
            <a:r>
              <a:rPr lang="en-US" sz="1800">
                <a:cs typeface="Arial" charset="0"/>
              </a:rPr>
              <a:t>500-1,499</a:t>
            </a:r>
          </a:p>
        </p:txBody>
      </p:sp>
      <p:sp>
        <p:nvSpPr>
          <p:cNvPr id="242700" name="Rectangle 28"/>
          <p:cNvSpPr>
            <a:spLocks noChangeArrowheads="1"/>
          </p:cNvSpPr>
          <p:nvPr>
            <p:custDataLst>
              <p:tags r:id="rId12"/>
            </p:custDataLst>
          </p:nvPr>
        </p:nvSpPr>
        <p:spPr bwMode="auto">
          <a:xfrm>
            <a:off x="4859338" y="2541588"/>
            <a:ext cx="501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8575" tIns="0" rIns="28575" bIns="0" anchor="b"/>
          <a:lstStyle/>
          <a:p>
            <a:pPr algn="ctr" defTabSz="895350">
              <a:buClr>
                <a:schemeClr val="tx2"/>
              </a:buClr>
            </a:pPr>
            <a:fld id="{ECDB47F6-8A07-4423-9B63-BD3CCEA05FFA}" type="datetime'2''''''''''.''''''''''''''''''''''''7''''''''''''''''1'''''''">
              <a:rPr lang="en-US" sz="1800">
                <a:ea typeface="ＭＳ Ｐゴシック" charset="-128"/>
                <a:cs typeface="Arial" charset="0"/>
              </a:rPr>
              <a:pPr algn="ctr" defTabSz="895350">
                <a:buClr>
                  <a:schemeClr val="tx2"/>
                </a:buClr>
              </a:pPr>
              <a:t>2.71</a:t>
            </a:fld>
            <a:endParaRPr lang="en-US" sz="1800">
              <a:ea typeface="ＭＳ Ｐゴシック" charset="-128"/>
              <a:cs typeface="Arial" charset="0"/>
            </a:endParaRPr>
          </a:p>
        </p:txBody>
      </p:sp>
      <p:sp>
        <p:nvSpPr>
          <p:cNvPr id="242701" name="Rectangle 286"/>
          <p:cNvSpPr>
            <a:spLocks noChangeArrowheads="1"/>
          </p:cNvSpPr>
          <p:nvPr>
            <p:custDataLst>
              <p:tags r:id="rId13"/>
            </p:custDataLst>
          </p:nvPr>
        </p:nvSpPr>
        <p:spPr bwMode="auto">
          <a:xfrm>
            <a:off x="2903538" y="5191125"/>
            <a:ext cx="85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895350">
              <a:buClr>
                <a:schemeClr val="tx2"/>
              </a:buClr>
            </a:pPr>
            <a:r>
              <a:rPr lang="en-US" sz="1800">
                <a:cs typeface="Arial" charset="0"/>
              </a:rPr>
              <a:t>100-499</a:t>
            </a:r>
          </a:p>
        </p:txBody>
      </p:sp>
      <p:sp>
        <p:nvSpPr>
          <p:cNvPr id="242702" name="Rectangle 27"/>
          <p:cNvSpPr>
            <a:spLocks noChangeArrowheads="1"/>
          </p:cNvSpPr>
          <p:nvPr>
            <p:custDataLst>
              <p:tags r:id="rId14"/>
            </p:custDataLst>
          </p:nvPr>
        </p:nvSpPr>
        <p:spPr bwMode="auto">
          <a:xfrm>
            <a:off x="3078163" y="2970213"/>
            <a:ext cx="501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8575" tIns="0" rIns="28575" bIns="0" anchor="b"/>
          <a:lstStyle/>
          <a:p>
            <a:pPr algn="ctr" defTabSz="895350">
              <a:buClr>
                <a:schemeClr val="tx2"/>
              </a:buClr>
            </a:pPr>
            <a:fld id="{1FF3CC9B-89B1-4941-9F22-B51D05785AE4}" type="datetime'''''''''''2''''''''''''''.6''5'''''''''''''''''''''''''''">
              <a:rPr lang="en-US" sz="1800">
                <a:ea typeface="ＭＳ Ｐゴシック" charset="-128"/>
                <a:cs typeface="Arial" charset="0"/>
              </a:rPr>
              <a:pPr algn="ctr" defTabSz="895350">
                <a:buClr>
                  <a:schemeClr val="tx2"/>
                </a:buClr>
              </a:pPr>
              <a:t>2.65</a:t>
            </a:fld>
            <a:endParaRPr lang="en-US" sz="1800">
              <a:ea typeface="ＭＳ Ｐゴシック" charset="-128"/>
              <a:cs typeface="Arial" charset="0"/>
            </a:endParaRPr>
          </a:p>
        </p:txBody>
      </p:sp>
      <p:sp>
        <p:nvSpPr>
          <p:cNvPr id="242703" name="Rectangle 286"/>
          <p:cNvSpPr>
            <a:spLocks noChangeArrowheads="1"/>
          </p:cNvSpPr>
          <p:nvPr>
            <p:custDataLst>
              <p:tags r:id="rId15"/>
            </p:custDataLst>
          </p:nvPr>
        </p:nvSpPr>
        <p:spPr bwMode="auto">
          <a:xfrm>
            <a:off x="1284288" y="5191125"/>
            <a:ext cx="527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895350">
              <a:buClr>
                <a:schemeClr val="tx2"/>
              </a:buClr>
            </a:pPr>
            <a:r>
              <a:rPr lang="en-US" sz="1800">
                <a:cs typeface="Arial" charset="0"/>
              </a:rPr>
              <a:t>&lt;100</a:t>
            </a:r>
          </a:p>
        </p:txBody>
      </p:sp>
      <p:sp>
        <p:nvSpPr>
          <p:cNvPr id="242704" name="Rectangle 26"/>
          <p:cNvSpPr>
            <a:spLocks noChangeArrowheads="1"/>
          </p:cNvSpPr>
          <p:nvPr>
            <p:custDataLst>
              <p:tags r:id="rId16"/>
            </p:custDataLst>
          </p:nvPr>
        </p:nvSpPr>
        <p:spPr bwMode="auto">
          <a:xfrm>
            <a:off x="1296988" y="4303713"/>
            <a:ext cx="501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8575" tIns="0" rIns="28575" bIns="0" anchor="b"/>
          <a:lstStyle/>
          <a:p>
            <a:pPr algn="ctr" defTabSz="895350">
              <a:buClr>
                <a:schemeClr val="tx2"/>
              </a:buClr>
            </a:pPr>
            <a:fld id="{59209CFF-D1B3-4FC6-B649-2F8210C43EE2}" type="datetime'''2''''''''''''''''''''''''''''''''''''''''.''4''''''4'''''''">
              <a:rPr lang="en-US" sz="1800">
                <a:ea typeface="ＭＳ Ｐゴシック" charset="-128"/>
                <a:cs typeface="Arial" charset="0"/>
              </a:rPr>
              <a:pPr algn="ctr" defTabSz="895350">
                <a:buClr>
                  <a:schemeClr val="tx2"/>
                </a:buClr>
              </a:pPr>
              <a:t>2.44</a:t>
            </a:fld>
            <a:endParaRPr lang="en-US" sz="1800">
              <a:ea typeface="ＭＳ Ｐゴシック" charset="-128"/>
              <a:cs typeface="Arial" charset="0"/>
            </a:endParaRPr>
          </a:p>
        </p:txBody>
      </p:sp>
      <p:sp>
        <p:nvSpPr>
          <p:cNvPr id="242706" name="McK 4. Footnote"/>
          <p:cNvSpPr txBox="1">
            <a:spLocks noChangeArrowheads="1"/>
          </p:cNvSpPr>
          <p:nvPr>
            <p:custDataLst>
              <p:tags r:id="rId17"/>
            </p:custDataLst>
          </p:nvPr>
        </p:nvSpPr>
        <p:spPr bwMode="auto">
          <a:xfrm>
            <a:off x="119063" y="6423025"/>
            <a:ext cx="85486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marL="104775" indent="-104775" defTabSz="895350">
              <a:defRPr sz="2400">
                <a:solidFill>
                  <a:schemeClr val="tx1"/>
                </a:solidFill>
                <a:latin typeface="Arial Unicode MS" charset="0"/>
              </a:defRPr>
            </a:lvl1pPr>
            <a:lvl2pPr marL="742950" indent="-285750" defTabSz="895350">
              <a:defRPr sz="2400">
                <a:solidFill>
                  <a:schemeClr val="tx1"/>
                </a:solidFill>
                <a:latin typeface="Arial Unicode MS" charset="0"/>
              </a:defRPr>
            </a:lvl2pPr>
            <a:lvl3pPr marL="1143000" indent="-228600" defTabSz="895350">
              <a:defRPr sz="2400">
                <a:solidFill>
                  <a:schemeClr val="tx1"/>
                </a:solidFill>
                <a:latin typeface="Arial Unicode MS" charset="0"/>
              </a:defRPr>
            </a:lvl3pPr>
            <a:lvl4pPr marL="1600200" indent="-228600" defTabSz="895350">
              <a:defRPr sz="2400">
                <a:solidFill>
                  <a:schemeClr val="tx1"/>
                </a:solidFill>
                <a:latin typeface="Arial Unicode MS" charset="0"/>
              </a:defRPr>
            </a:lvl4pPr>
            <a:lvl5pPr marL="2057400" indent="-228600" defTabSz="895350">
              <a:defRPr sz="2400">
                <a:solidFill>
                  <a:schemeClr val="tx1"/>
                </a:solidFill>
                <a:latin typeface="Arial Unicode MS" charset="0"/>
              </a:defRPr>
            </a:lvl5pPr>
            <a:lvl6pPr marL="2514600" indent="-228600" defTabSz="895350" fontAlgn="base">
              <a:spcBef>
                <a:spcPct val="0"/>
              </a:spcBef>
              <a:spcAft>
                <a:spcPct val="0"/>
              </a:spcAft>
              <a:defRPr sz="2400">
                <a:solidFill>
                  <a:schemeClr val="tx1"/>
                </a:solidFill>
                <a:latin typeface="Arial Unicode MS" charset="0"/>
              </a:defRPr>
            </a:lvl6pPr>
            <a:lvl7pPr marL="2971800" indent="-228600" defTabSz="895350" fontAlgn="base">
              <a:spcBef>
                <a:spcPct val="0"/>
              </a:spcBef>
              <a:spcAft>
                <a:spcPct val="0"/>
              </a:spcAft>
              <a:defRPr sz="2400">
                <a:solidFill>
                  <a:schemeClr val="tx1"/>
                </a:solidFill>
                <a:latin typeface="Arial Unicode MS" charset="0"/>
              </a:defRPr>
            </a:lvl7pPr>
            <a:lvl8pPr marL="3429000" indent="-228600" defTabSz="895350" fontAlgn="base">
              <a:spcBef>
                <a:spcPct val="0"/>
              </a:spcBef>
              <a:spcAft>
                <a:spcPct val="0"/>
              </a:spcAft>
              <a:defRPr sz="2400">
                <a:solidFill>
                  <a:schemeClr val="tx1"/>
                </a:solidFill>
                <a:latin typeface="Arial Unicode MS" charset="0"/>
              </a:defRPr>
            </a:lvl8pPr>
            <a:lvl9pPr marL="3886200" indent="-228600" defTabSz="895350" fontAlgn="base">
              <a:spcBef>
                <a:spcPct val="0"/>
              </a:spcBef>
              <a:spcAft>
                <a:spcPct val="0"/>
              </a:spcAft>
              <a:defRPr sz="2400">
                <a:solidFill>
                  <a:schemeClr val="tx1"/>
                </a:solidFill>
                <a:latin typeface="Arial Unicode MS" charset="0"/>
              </a:defRPr>
            </a:lvl9pPr>
          </a:lstStyle>
          <a:p>
            <a:r>
              <a:rPr lang="en-US" sz="1000">
                <a:solidFill>
                  <a:schemeClr val="hlink"/>
                </a:solidFill>
                <a:latin typeface="Arial" charset="0"/>
                <a:ea typeface="ＭＳ Ｐゴシック" charset="-128"/>
                <a:cs typeface="Arial" charset="0"/>
              </a:rPr>
              <a:t>1	Directly employed by the hospital</a:t>
            </a:r>
            <a:endParaRPr lang="en-GB" sz="1000">
              <a:solidFill>
                <a:schemeClr val="hlink"/>
              </a:solidFill>
              <a:latin typeface="Arial" charset="0"/>
              <a:ea typeface="ＭＳ Ｐゴシック" charset="-128"/>
              <a:cs typeface="Arial" charset="0"/>
            </a:endParaRPr>
          </a:p>
        </p:txBody>
      </p:sp>
      <p:sp>
        <p:nvSpPr>
          <p:cNvPr id="242707" name="Text Box 19"/>
          <p:cNvSpPr txBox="1">
            <a:spLocks noChangeArrowheads="1"/>
          </p:cNvSpPr>
          <p:nvPr>
            <p:custDataLst>
              <p:tags r:id="rId18"/>
            </p:custDataLst>
          </p:nvPr>
        </p:nvSpPr>
        <p:spPr bwMode="gray">
          <a:xfrm>
            <a:off x="128588" y="996950"/>
            <a:ext cx="25971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4792" rIns="89583" bIns="44792">
            <a:spAutoFit/>
          </a:bodyPr>
          <a:lstStyle>
            <a:lvl1pPr defTabSz="895350">
              <a:defRPr sz="2400">
                <a:solidFill>
                  <a:schemeClr val="tx1"/>
                </a:solidFill>
                <a:latin typeface="Arial Unicode MS" charset="0"/>
              </a:defRPr>
            </a:lvl1pPr>
            <a:lvl2pPr marL="1071563" indent="-447675" defTabSz="895350">
              <a:defRPr sz="2400">
                <a:solidFill>
                  <a:schemeClr val="tx1"/>
                </a:solidFill>
                <a:latin typeface="Arial Unicode MS" charset="0"/>
              </a:defRPr>
            </a:lvl2pPr>
            <a:lvl3pPr marL="1695450" indent="-447675" defTabSz="895350">
              <a:defRPr sz="2400">
                <a:solidFill>
                  <a:schemeClr val="tx1"/>
                </a:solidFill>
                <a:latin typeface="Arial Unicode MS" charset="0"/>
              </a:defRPr>
            </a:lvl3pPr>
            <a:lvl4pPr marL="2319338" indent="-447675" defTabSz="895350">
              <a:defRPr sz="2400">
                <a:solidFill>
                  <a:schemeClr val="tx1"/>
                </a:solidFill>
                <a:latin typeface="Arial Unicode MS" charset="0"/>
              </a:defRPr>
            </a:lvl4pPr>
            <a:lvl5pPr marL="2943225" indent="-447675" defTabSz="895350">
              <a:defRPr sz="2400">
                <a:solidFill>
                  <a:schemeClr val="tx1"/>
                </a:solidFill>
                <a:latin typeface="Arial Unicode MS" charset="0"/>
              </a:defRPr>
            </a:lvl5pPr>
            <a:lvl6pPr marL="3400425" indent="-447675" defTabSz="895350" fontAlgn="base">
              <a:spcBef>
                <a:spcPct val="0"/>
              </a:spcBef>
              <a:spcAft>
                <a:spcPct val="0"/>
              </a:spcAft>
              <a:defRPr sz="2400">
                <a:solidFill>
                  <a:schemeClr val="tx1"/>
                </a:solidFill>
                <a:latin typeface="Arial Unicode MS" charset="0"/>
              </a:defRPr>
            </a:lvl6pPr>
            <a:lvl7pPr marL="3857625" indent="-447675" defTabSz="895350" fontAlgn="base">
              <a:spcBef>
                <a:spcPct val="0"/>
              </a:spcBef>
              <a:spcAft>
                <a:spcPct val="0"/>
              </a:spcAft>
              <a:defRPr sz="2400">
                <a:solidFill>
                  <a:schemeClr val="tx1"/>
                </a:solidFill>
                <a:latin typeface="Arial Unicode MS" charset="0"/>
              </a:defRPr>
            </a:lvl7pPr>
            <a:lvl8pPr marL="4314825" indent="-447675" defTabSz="895350" fontAlgn="base">
              <a:spcBef>
                <a:spcPct val="0"/>
              </a:spcBef>
              <a:spcAft>
                <a:spcPct val="0"/>
              </a:spcAft>
              <a:defRPr sz="2400">
                <a:solidFill>
                  <a:schemeClr val="tx1"/>
                </a:solidFill>
                <a:latin typeface="Arial Unicode MS" charset="0"/>
              </a:defRPr>
            </a:lvl8pPr>
            <a:lvl9pPr marL="4772025" indent="-447675" defTabSz="895350" fontAlgn="base">
              <a:spcBef>
                <a:spcPct val="0"/>
              </a:spcBef>
              <a:spcAft>
                <a:spcPct val="0"/>
              </a:spcAft>
              <a:defRPr sz="2400">
                <a:solidFill>
                  <a:schemeClr val="tx1"/>
                </a:solidFill>
                <a:latin typeface="Arial Unicode MS" charset="0"/>
              </a:defRPr>
            </a:lvl9pPr>
          </a:lstStyle>
          <a:p>
            <a:pPr>
              <a:spcBef>
                <a:spcPct val="50000"/>
              </a:spcBef>
            </a:pPr>
            <a:r>
              <a:rPr lang="en-GB" sz="1600">
                <a:latin typeface="Arial" charset="0"/>
              </a:rPr>
              <a:t>Management practice score</a:t>
            </a:r>
            <a:endParaRPr lang="en-GB" sz="1600" baseline="30000">
              <a:latin typeface="Arial" charset="0"/>
            </a:endParaRPr>
          </a:p>
        </p:txBody>
      </p:sp>
    </p:spTree>
    <p:extLst>
      <p:ext uri="{BB962C8B-B14F-4D97-AF65-F5344CB8AC3E}">
        <p14:creationId xmlns:p14="http://schemas.microsoft.com/office/powerpoint/2010/main" val="32772326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60EB9B7E-E6DA-49C4-B7A3-3364DCB77AE7}" type="slidenum">
              <a:rPr lang="en-US" sz="1000">
                <a:solidFill>
                  <a:schemeClr val="hlink"/>
                </a:solidFill>
              </a:rPr>
              <a:pPr eaLnBrk="1" hangingPunct="1"/>
              <a:t>33</a:t>
            </a:fld>
            <a:r>
              <a:rPr lang="en-US" sz="1000">
                <a:solidFill>
                  <a:schemeClr val="hlink"/>
                </a:solidFill>
              </a:rPr>
              <a:t> </a:t>
            </a:r>
          </a:p>
        </p:txBody>
      </p:sp>
      <p:graphicFrame>
        <p:nvGraphicFramePr>
          <p:cNvPr id="6963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9759" name="think-cell Slide" r:id="rId50" imgW="0" imgH="0" progId="TCLayout.ActiveDocument.1">
                  <p:embed/>
                </p:oleObj>
              </mc:Choice>
              <mc:Fallback>
                <p:oleObj name="think-cell Slide" r:id="rId50" imgW="0" imgH="0" progId="TCLayout.ActiveDocument.1">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36" name="Rectangle 3"/>
          <p:cNvSpPr>
            <a:spLocks noGrp="1" noChangeArrowheads="1"/>
          </p:cNvSpPr>
          <p:nvPr>
            <p:ph type="title"/>
            <p:custDataLst>
              <p:tags r:id="rId3"/>
            </p:custDataLst>
          </p:nvPr>
        </p:nvSpPr>
        <p:spPr/>
        <p:txBody>
          <a:bodyPr/>
          <a:lstStyle/>
          <a:p>
            <a:pPr eaLnBrk="1" hangingPunct="1"/>
            <a:r>
              <a:rPr lang="en-GB" smtClean="0"/>
              <a:t>Agenda</a:t>
            </a:r>
            <a:endParaRPr lang="en-US" smtClean="0"/>
          </a:p>
        </p:txBody>
      </p:sp>
      <p:grpSp>
        <p:nvGrpSpPr>
          <p:cNvPr id="69637" name="Group 14"/>
          <p:cNvGrpSpPr>
            <a:grpSpLocks/>
          </p:cNvGrpSpPr>
          <p:nvPr>
            <p:custDataLst>
              <p:tags r:id="rId4"/>
            </p:custDataLst>
          </p:nvPr>
        </p:nvGrpSpPr>
        <p:grpSpPr bwMode="auto">
          <a:xfrm>
            <a:off x="885825" y="1125538"/>
            <a:ext cx="7242175" cy="681037"/>
            <a:chOff x="558" y="1390"/>
            <a:chExt cx="4562" cy="429"/>
          </a:xfrm>
        </p:grpSpPr>
        <p:sp>
          <p:nvSpPr>
            <p:cNvPr id="69679" name="Rectangle 15"/>
            <p:cNvSpPr>
              <a:spLocks noChangeArrowheads="1"/>
            </p:cNvSpPr>
            <p:nvPr/>
          </p:nvSpPr>
          <p:spPr bwMode="auto">
            <a:xfrm>
              <a:off x="726" y="1390"/>
              <a:ext cx="4394" cy="42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9680" name="Rectangle 286"/>
            <p:cNvSpPr>
              <a:spLocks noChangeArrowheads="1"/>
            </p:cNvSpPr>
            <p:nvPr>
              <p:custDataLst>
                <p:tags r:id="rId40"/>
              </p:custDataLst>
            </p:nvPr>
          </p:nvSpPr>
          <p:spPr bwMode="auto">
            <a:xfrm>
              <a:off x="973" y="1505"/>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GB" sz="2000">
                  <a:solidFill>
                    <a:srgbClr val="969696"/>
                  </a:solidFill>
                </a:rPr>
                <a:t>An overview</a:t>
              </a:r>
            </a:p>
          </p:txBody>
        </p:sp>
        <p:grpSp>
          <p:nvGrpSpPr>
            <p:cNvPr id="69681" name="Group 17"/>
            <p:cNvGrpSpPr>
              <a:grpSpLocks/>
            </p:cNvGrpSpPr>
            <p:nvPr>
              <p:custDataLst>
                <p:tags r:id="rId41"/>
              </p:custDataLst>
            </p:nvPr>
          </p:nvGrpSpPr>
          <p:grpSpPr bwMode="auto">
            <a:xfrm>
              <a:off x="558" y="1438"/>
              <a:ext cx="343" cy="375"/>
              <a:chOff x="690" y="1158"/>
              <a:chExt cx="486" cy="532"/>
            </a:xfrm>
          </p:grpSpPr>
          <p:sp>
            <p:nvSpPr>
              <p:cNvPr id="69682" name="Oval 18"/>
              <p:cNvSpPr>
                <a:spLocks noChangeArrowheads="1"/>
              </p:cNvSpPr>
              <p:nvPr>
                <p:custDataLst>
                  <p:tags r:id="rId42"/>
                </p:custDataLst>
              </p:nvPr>
            </p:nvSpPr>
            <p:spPr bwMode="gray">
              <a:xfrm rot="-772996">
                <a:off x="720" y="1482"/>
                <a:ext cx="402" cy="208"/>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6195" name="Oval 19"/>
              <p:cNvSpPr>
                <a:spLocks noChangeArrowheads="1"/>
              </p:cNvSpPr>
              <p:nvPr>
                <p:custDataLst>
                  <p:tags r:id="rId43"/>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w="9525">
                <a:noFill/>
                <a:round/>
                <a:headEnd/>
                <a:tailEnd/>
              </a:ln>
              <a:effectLst/>
            </p:spPr>
            <p:txBody>
              <a:bodyPr wrap="none" anchor="ctr"/>
              <a:lstStyle/>
              <a:p>
                <a:pPr>
                  <a:defRPr/>
                </a:pPr>
                <a:endParaRPr lang="en-US">
                  <a:cs typeface="+mn-cs"/>
                </a:endParaRPr>
              </a:p>
            </p:txBody>
          </p:sp>
          <p:sp>
            <p:nvSpPr>
              <p:cNvPr id="306196" name="Oval 20"/>
              <p:cNvSpPr>
                <a:spLocks noChangeArrowheads="1"/>
              </p:cNvSpPr>
              <p:nvPr>
                <p:custDataLst>
                  <p:tags r:id="rId44"/>
                </p:custDataLst>
              </p:nvPr>
            </p:nvSpPr>
            <p:spPr bwMode="gray">
              <a:xfrm>
                <a:off x="696" y="1161"/>
                <a:ext cx="473" cy="472"/>
              </a:xfrm>
              <a:prstGeom prst="ellipse">
                <a:avLst/>
              </a:prstGeom>
              <a:gradFill rotWithShape="1">
                <a:gsLst>
                  <a:gs pos="0">
                    <a:schemeClr val="folHlink">
                      <a:alpha val="0"/>
                    </a:schemeClr>
                  </a:gs>
                  <a:gs pos="100000">
                    <a:schemeClr val="folHlink">
                      <a:gamma/>
                      <a:tint val="60392"/>
                      <a:invGamma/>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306197" name="Oval 21"/>
              <p:cNvSpPr>
                <a:spLocks noChangeArrowheads="1"/>
              </p:cNvSpPr>
              <p:nvPr>
                <p:custDataLst>
                  <p:tags r:id="rId45"/>
                </p:custDataLst>
              </p:nvPr>
            </p:nvSpPr>
            <p:spPr bwMode="gray">
              <a:xfrm>
                <a:off x="710" y="1164"/>
                <a:ext cx="446" cy="444"/>
              </a:xfrm>
              <a:prstGeom prst="ellipse">
                <a:avLst/>
              </a:prstGeom>
              <a:gradFill rotWithShape="1">
                <a:gsLst>
                  <a:gs pos="0">
                    <a:schemeClr val="folHlink">
                      <a:gamma/>
                      <a:shade val="95294"/>
                      <a:invGamma/>
                    </a:schemeClr>
                  </a:gs>
                  <a:gs pos="100000">
                    <a:schemeClr val="folHlink">
                      <a:alpha val="4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306198" name="Oval 22"/>
              <p:cNvSpPr>
                <a:spLocks noChangeArrowheads="1"/>
              </p:cNvSpPr>
              <p:nvPr>
                <p:custDataLst>
                  <p:tags r:id="rId46"/>
                </p:custDataLst>
              </p:nvPr>
            </p:nvSpPr>
            <p:spPr bwMode="gray">
              <a:xfrm>
                <a:off x="733" y="1169"/>
                <a:ext cx="400" cy="358"/>
              </a:xfrm>
              <a:prstGeom prst="ellipse">
                <a:avLst/>
              </a:prstGeom>
              <a:gradFill rotWithShape="1">
                <a:gsLst>
                  <a:gs pos="0">
                    <a:schemeClr val="folHlink">
                      <a:gamma/>
                      <a:tint val="34902"/>
                      <a:invGamma/>
                    </a:schemeClr>
                  </a:gs>
                  <a:gs pos="100000">
                    <a:schemeClr val="folHlink">
                      <a:alpha val="3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69687" name="Oval 23"/>
              <p:cNvSpPr>
                <a:spLocks noChangeArrowheads="1"/>
              </p:cNvSpPr>
              <p:nvPr>
                <p:custDataLst>
                  <p:tags r:id="rId47"/>
                </p:custDataLst>
              </p:nvPr>
            </p:nvSpPr>
            <p:spPr bwMode="gray">
              <a:xfrm>
                <a:off x="846" y="1310"/>
                <a:ext cx="173" cy="1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895350">
                  <a:buClr>
                    <a:schemeClr val="tx2"/>
                  </a:buClr>
                </a:pPr>
                <a:r>
                  <a:rPr lang="en-GB" sz="2000" b="1">
                    <a:solidFill>
                      <a:srgbClr val="808080"/>
                    </a:solidFill>
                  </a:rPr>
                  <a:t>1</a:t>
                </a:r>
                <a:endParaRPr lang="en-GB" sz="2000" b="1">
                  <a:solidFill>
                    <a:srgbClr val="808080"/>
                  </a:solidFill>
                  <a:cs typeface="Arial Unicode MS" charset="0"/>
                </a:endParaRPr>
              </a:p>
            </p:txBody>
          </p:sp>
        </p:grpSp>
      </p:grpSp>
      <p:grpSp>
        <p:nvGrpSpPr>
          <p:cNvPr id="69638" name="Group 24"/>
          <p:cNvGrpSpPr>
            <a:grpSpLocks/>
          </p:cNvGrpSpPr>
          <p:nvPr/>
        </p:nvGrpSpPr>
        <p:grpSpPr bwMode="auto">
          <a:xfrm>
            <a:off x="885825" y="2111375"/>
            <a:ext cx="7242175" cy="681038"/>
            <a:chOff x="558" y="2011"/>
            <a:chExt cx="4562" cy="429"/>
          </a:xfrm>
        </p:grpSpPr>
        <p:sp>
          <p:nvSpPr>
            <p:cNvPr id="69670" name="Rectangle 25"/>
            <p:cNvSpPr>
              <a:spLocks noChangeArrowheads="1"/>
            </p:cNvSpPr>
            <p:nvPr>
              <p:custDataLst>
                <p:tags r:id="rId31"/>
              </p:custDataLst>
            </p:nvPr>
          </p:nvSpPr>
          <p:spPr bwMode="auto">
            <a:xfrm>
              <a:off x="726" y="2011"/>
              <a:ext cx="4394" cy="42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9671" name="Rectangle 286"/>
            <p:cNvSpPr>
              <a:spLocks noChangeArrowheads="1"/>
            </p:cNvSpPr>
            <p:nvPr>
              <p:custDataLst>
                <p:tags r:id="rId32"/>
              </p:custDataLst>
            </p:nvPr>
          </p:nvSpPr>
          <p:spPr bwMode="auto">
            <a:xfrm>
              <a:off x="973" y="2129"/>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GB" sz="2000">
                  <a:solidFill>
                    <a:srgbClr val="969696"/>
                  </a:solidFill>
                </a:rPr>
                <a:t>Measuring management practices in healthcare</a:t>
              </a:r>
            </a:p>
          </p:txBody>
        </p:sp>
        <p:grpSp>
          <p:nvGrpSpPr>
            <p:cNvPr id="69672" name="Group 27"/>
            <p:cNvGrpSpPr>
              <a:grpSpLocks/>
            </p:cNvGrpSpPr>
            <p:nvPr>
              <p:custDataLst>
                <p:tags r:id="rId33"/>
              </p:custDataLst>
            </p:nvPr>
          </p:nvGrpSpPr>
          <p:grpSpPr bwMode="auto">
            <a:xfrm>
              <a:off x="558" y="2039"/>
              <a:ext cx="343" cy="375"/>
              <a:chOff x="690" y="1158"/>
              <a:chExt cx="486" cy="532"/>
            </a:xfrm>
          </p:grpSpPr>
          <p:sp>
            <p:nvSpPr>
              <p:cNvPr id="69673" name="Oval 28"/>
              <p:cNvSpPr>
                <a:spLocks noChangeArrowheads="1"/>
              </p:cNvSpPr>
              <p:nvPr>
                <p:custDataLst>
                  <p:tags r:id="rId34"/>
                </p:custDataLst>
              </p:nvPr>
            </p:nvSpPr>
            <p:spPr bwMode="gray">
              <a:xfrm rot="-772996">
                <a:off x="720" y="1482"/>
                <a:ext cx="402" cy="208"/>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6205" name="Oval 29"/>
              <p:cNvSpPr>
                <a:spLocks noChangeArrowheads="1"/>
              </p:cNvSpPr>
              <p:nvPr>
                <p:custDataLst>
                  <p:tags r:id="rId35"/>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w="9525">
                <a:noFill/>
                <a:round/>
                <a:headEnd/>
                <a:tailEnd/>
              </a:ln>
              <a:effectLst/>
            </p:spPr>
            <p:txBody>
              <a:bodyPr wrap="none" anchor="ctr"/>
              <a:lstStyle/>
              <a:p>
                <a:pPr>
                  <a:defRPr/>
                </a:pPr>
                <a:endParaRPr lang="en-US">
                  <a:cs typeface="+mn-cs"/>
                </a:endParaRPr>
              </a:p>
            </p:txBody>
          </p:sp>
          <p:sp>
            <p:nvSpPr>
              <p:cNvPr id="306206" name="Oval 30"/>
              <p:cNvSpPr>
                <a:spLocks noChangeArrowheads="1"/>
              </p:cNvSpPr>
              <p:nvPr>
                <p:custDataLst>
                  <p:tags r:id="rId36"/>
                </p:custDataLst>
              </p:nvPr>
            </p:nvSpPr>
            <p:spPr bwMode="gray">
              <a:xfrm>
                <a:off x="696" y="1161"/>
                <a:ext cx="473" cy="472"/>
              </a:xfrm>
              <a:prstGeom prst="ellipse">
                <a:avLst/>
              </a:prstGeom>
              <a:gradFill rotWithShape="1">
                <a:gsLst>
                  <a:gs pos="0">
                    <a:schemeClr val="folHlink">
                      <a:alpha val="0"/>
                    </a:schemeClr>
                  </a:gs>
                  <a:gs pos="100000">
                    <a:schemeClr val="folHlink">
                      <a:gamma/>
                      <a:tint val="60392"/>
                      <a:invGamma/>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306207" name="Oval 31"/>
              <p:cNvSpPr>
                <a:spLocks noChangeArrowheads="1"/>
              </p:cNvSpPr>
              <p:nvPr>
                <p:custDataLst>
                  <p:tags r:id="rId37"/>
                </p:custDataLst>
              </p:nvPr>
            </p:nvSpPr>
            <p:spPr bwMode="gray">
              <a:xfrm>
                <a:off x="710" y="1164"/>
                <a:ext cx="446" cy="444"/>
              </a:xfrm>
              <a:prstGeom prst="ellipse">
                <a:avLst/>
              </a:prstGeom>
              <a:gradFill rotWithShape="1">
                <a:gsLst>
                  <a:gs pos="0">
                    <a:schemeClr val="folHlink">
                      <a:gamma/>
                      <a:shade val="95294"/>
                      <a:invGamma/>
                    </a:schemeClr>
                  </a:gs>
                  <a:gs pos="100000">
                    <a:schemeClr val="folHlink">
                      <a:alpha val="4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306208" name="Oval 32"/>
              <p:cNvSpPr>
                <a:spLocks noChangeArrowheads="1"/>
              </p:cNvSpPr>
              <p:nvPr>
                <p:custDataLst>
                  <p:tags r:id="rId38"/>
                </p:custDataLst>
              </p:nvPr>
            </p:nvSpPr>
            <p:spPr bwMode="gray">
              <a:xfrm>
                <a:off x="733" y="1169"/>
                <a:ext cx="400" cy="358"/>
              </a:xfrm>
              <a:prstGeom prst="ellipse">
                <a:avLst/>
              </a:prstGeom>
              <a:gradFill rotWithShape="1">
                <a:gsLst>
                  <a:gs pos="0">
                    <a:schemeClr val="folHlink">
                      <a:gamma/>
                      <a:tint val="34902"/>
                      <a:invGamma/>
                    </a:schemeClr>
                  </a:gs>
                  <a:gs pos="100000">
                    <a:schemeClr val="folHlink">
                      <a:alpha val="3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69678" name="Oval 33"/>
              <p:cNvSpPr>
                <a:spLocks noChangeArrowheads="1"/>
              </p:cNvSpPr>
              <p:nvPr>
                <p:custDataLst>
                  <p:tags r:id="rId39"/>
                </p:custDataLst>
              </p:nvPr>
            </p:nvSpPr>
            <p:spPr bwMode="gray">
              <a:xfrm>
                <a:off x="846" y="1310"/>
                <a:ext cx="173" cy="1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895350">
                  <a:buClr>
                    <a:schemeClr val="tx2"/>
                  </a:buClr>
                </a:pPr>
                <a:r>
                  <a:rPr lang="en-GB" sz="2000" b="1">
                    <a:solidFill>
                      <a:srgbClr val="808080"/>
                    </a:solidFill>
                  </a:rPr>
                  <a:t>2</a:t>
                </a:r>
                <a:endParaRPr lang="en-GB" sz="2000" b="1">
                  <a:solidFill>
                    <a:srgbClr val="808080"/>
                  </a:solidFill>
                  <a:cs typeface="Arial Unicode MS" charset="0"/>
                </a:endParaRPr>
              </a:p>
            </p:txBody>
          </p:sp>
        </p:grpSp>
      </p:grpSp>
      <p:grpSp>
        <p:nvGrpSpPr>
          <p:cNvPr id="69639" name="Group 34"/>
          <p:cNvGrpSpPr>
            <a:grpSpLocks/>
          </p:cNvGrpSpPr>
          <p:nvPr/>
        </p:nvGrpSpPr>
        <p:grpSpPr bwMode="auto">
          <a:xfrm>
            <a:off x="885825" y="3097213"/>
            <a:ext cx="7242175" cy="709612"/>
            <a:chOff x="558" y="2632"/>
            <a:chExt cx="4562" cy="447"/>
          </a:xfrm>
        </p:grpSpPr>
        <p:sp>
          <p:nvSpPr>
            <p:cNvPr id="69661" name="Rectangle 35"/>
            <p:cNvSpPr>
              <a:spLocks noChangeArrowheads="1"/>
            </p:cNvSpPr>
            <p:nvPr>
              <p:custDataLst>
                <p:tags r:id="rId22"/>
              </p:custDataLst>
            </p:nvPr>
          </p:nvSpPr>
          <p:spPr bwMode="auto">
            <a:xfrm>
              <a:off x="726" y="2632"/>
              <a:ext cx="4394" cy="42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9662" name="Rectangle 286"/>
            <p:cNvSpPr>
              <a:spLocks noChangeArrowheads="1"/>
            </p:cNvSpPr>
            <p:nvPr>
              <p:custDataLst>
                <p:tags r:id="rId23"/>
              </p:custDataLst>
            </p:nvPr>
          </p:nvSpPr>
          <p:spPr bwMode="auto">
            <a:xfrm>
              <a:off x="973" y="2752"/>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GB" sz="2000">
                  <a:solidFill>
                    <a:srgbClr val="969696"/>
                  </a:solidFill>
                </a:rPr>
                <a:t>Describing management across hospitals</a:t>
              </a:r>
            </a:p>
          </p:txBody>
        </p:sp>
        <p:grpSp>
          <p:nvGrpSpPr>
            <p:cNvPr id="69663" name="Group 37"/>
            <p:cNvGrpSpPr>
              <a:grpSpLocks/>
            </p:cNvGrpSpPr>
            <p:nvPr>
              <p:custDataLst>
                <p:tags r:id="rId24"/>
              </p:custDataLst>
            </p:nvPr>
          </p:nvGrpSpPr>
          <p:grpSpPr bwMode="auto">
            <a:xfrm>
              <a:off x="558" y="2704"/>
              <a:ext cx="343" cy="375"/>
              <a:chOff x="690" y="1158"/>
              <a:chExt cx="486" cy="532"/>
            </a:xfrm>
          </p:grpSpPr>
          <p:sp>
            <p:nvSpPr>
              <p:cNvPr id="69664" name="Oval 38"/>
              <p:cNvSpPr>
                <a:spLocks noChangeArrowheads="1"/>
              </p:cNvSpPr>
              <p:nvPr>
                <p:custDataLst>
                  <p:tags r:id="rId25"/>
                </p:custDataLst>
              </p:nvPr>
            </p:nvSpPr>
            <p:spPr bwMode="gray">
              <a:xfrm rot="-772996">
                <a:off x="720" y="1482"/>
                <a:ext cx="402" cy="208"/>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6215" name="Oval 39"/>
              <p:cNvSpPr>
                <a:spLocks noChangeArrowheads="1"/>
              </p:cNvSpPr>
              <p:nvPr>
                <p:custDataLst>
                  <p:tags r:id="rId26"/>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w="9525">
                <a:noFill/>
                <a:round/>
                <a:headEnd/>
                <a:tailEnd/>
              </a:ln>
              <a:effectLst/>
            </p:spPr>
            <p:txBody>
              <a:bodyPr wrap="none" anchor="ctr"/>
              <a:lstStyle/>
              <a:p>
                <a:pPr>
                  <a:defRPr/>
                </a:pPr>
                <a:endParaRPr lang="en-US">
                  <a:cs typeface="+mn-cs"/>
                </a:endParaRPr>
              </a:p>
            </p:txBody>
          </p:sp>
          <p:sp>
            <p:nvSpPr>
              <p:cNvPr id="306216" name="Oval 40"/>
              <p:cNvSpPr>
                <a:spLocks noChangeArrowheads="1"/>
              </p:cNvSpPr>
              <p:nvPr>
                <p:custDataLst>
                  <p:tags r:id="rId27"/>
                </p:custDataLst>
              </p:nvPr>
            </p:nvSpPr>
            <p:spPr bwMode="gray">
              <a:xfrm>
                <a:off x="696" y="1161"/>
                <a:ext cx="473" cy="472"/>
              </a:xfrm>
              <a:prstGeom prst="ellipse">
                <a:avLst/>
              </a:prstGeom>
              <a:gradFill rotWithShape="1">
                <a:gsLst>
                  <a:gs pos="0">
                    <a:schemeClr val="folHlink">
                      <a:alpha val="0"/>
                    </a:schemeClr>
                  </a:gs>
                  <a:gs pos="100000">
                    <a:schemeClr val="folHlink">
                      <a:gamma/>
                      <a:tint val="60392"/>
                      <a:invGamma/>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306217" name="Oval 41"/>
              <p:cNvSpPr>
                <a:spLocks noChangeArrowheads="1"/>
              </p:cNvSpPr>
              <p:nvPr>
                <p:custDataLst>
                  <p:tags r:id="rId28"/>
                </p:custDataLst>
              </p:nvPr>
            </p:nvSpPr>
            <p:spPr bwMode="gray">
              <a:xfrm>
                <a:off x="710" y="1164"/>
                <a:ext cx="446" cy="444"/>
              </a:xfrm>
              <a:prstGeom prst="ellipse">
                <a:avLst/>
              </a:prstGeom>
              <a:gradFill rotWithShape="1">
                <a:gsLst>
                  <a:gs pos="0">
                    <a:schemeClr val="folHlink">
                      <a:gamma/>
                      <a:shade val="95294"/>
                      <a:invGamma/>
                    </a:schemeClr>
                  </a:gs>
                  <a:gs pos="100000">
                    <a:schemeClr val="folHlink">
                      <a:alpha val="4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306218" name="Oval 42"/>
              <p:cNvSpPr>
                <a:spLocks noChangeArrowheads="1"/>
              </p:cNvSpPr>
              <p:nvPr>
                <p:custDataLst>
                  <p:tags r:id="rId29"/>
                </p:custDataLst>
              </p:nvPr>
            </p:nvSpPr>
            <p:spPr bwMode="gray">
              <a:xfrm>
                <a:off x="733" y="1169"/>
                <a:ext cx="400" cy="358"/>
              </a:xfrm>
              <a:prstGeom prst="ellipse">
                <a:avLst/>
              </a:prstGeom>
              <a:gradFill rotWithShape="1">
                <a:gsLst>
                  <a:gs pos="0">
                    <a:schemeClr val="folHlink">
                      <a:gamma/>
                      <a:tint val="34902"/>
                      <a:invGamma/>
                    </a:schemeClr>
                  </a:gs>
                  <a:gs pos="100000">
                    <a:schemeClr val="folHlink">
                      <a:alpha val="3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69669" name="Oval 43"/>
              <p:cNvSpPr>
                <a:spLocks noChangeArrowheads="1"/>
              </p:cNvSpPr>
              <p:nvPr>
                <p:custDataLst>
                  <p:tags r:id="rId30"/>
                </p:custDataLst>
              </p:nvPr>
            </p:nvSpPr>
            <p:spPr bwMode="gray">
              <a:xfrm>
                <a:off x="846" y="1310"/>
                <a:ext cx="173" cy="1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895350">
                  <a:buClr>
                    <a:schemeClr val="tx2"/>
                  </a:buClr>
                </a:pPr>
                <a:r>
                  <a:rPr lang="en-GB" sz="2000" b="1">
                    <a:solidFill>
                      <a:srgbClr val="808080"/>
                    </a:solidFill>
                  </a:rPr>
                  <a:t>3</a:t>
                </a:r>
                <a:endParaRPr lang="en-GB" sz="2000" b="1">
                  <a:solidFill>
                    <a:srgbClr val="808080"/>
                  </a:solidFill>
                  <a:cs typeface="Arial Unicode MS" charset="0"/>
                </a:endParaRPr>
              </a:p>
            </p:txBody>
          </p:sp>
        </p:grpSp>
      </p:grpSp>
      <p:grpSp>
        <p:nvGrpSpPr>
          <p:cNvPr id="69640" name="Group 4"/>
          <p:cNvGrpSpPr>
            <a:grpSpLocks/>
          </p:cNvGrpSpPr>
          <p:nvPr/>
        </p:nvGrpSpPr>
        <p:grpSpPr bwMode="auto">
          <a:xfrm>
            <a:off x="885825" y="4111625"/>
            <a:ext cx="7242175" cy="681038"/>
            <a:chOff x="558" y="3272"/>
            <a:chExt cx="4562" cy="429"/>
          </a:xfrm>
        </p:grpSpPr>
        <p:sp>
          <p:nvSpPr>
            <p:cNvPr id="69652" name="Rectangle 5"/>
            <p:cNvSpPr>
              <a:spLocks noChangeArrowheads="1"/>
            </p:cNvSpPr>
            <p:nvPr>
              <p:custDataLst>
                <p:tags r:id="rId13"/>
              </p:custDataLst>
            </p:nvPr>
          </p:nvSpPr>
          <p:spPr bwMode="auto">
            <a:xfrm>
              <a:off x="726" y="3272"/>
              <a:ext cx="4394" cy="42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9653" name="Rectangle 286"/>
            <p:cNvSpPr>
              <a:spLocks noChangeArrowheads="1"/>
            </p:cNvSpPr>
            <p:nvPr>
              <p:custDataLst>
                <p:tags r:id="rId14"/>
              </p:custDataLst>
            </p:nvPr>
          </p:nvSpPr>
          <p:spPr bwMode="auto">
            <a:xfrm>
              <a:off x="973" y="3394"/>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GB" sz="2000">
                  <a:solidFill>
                    <a:srgbClr val="969696"/>
                  </a:solidFill>
                </a:rPr>
                <a:t>“Drivers” of management practices</a:t>
              </a:r>
            </a:p>
          </p:txBody>
        </p:sp>
        <p:grpSp>
          <p:nvGrpSpPr>
            <p:cNvPr id="69654" name="Group 7"/>
            <p:cNvGrpSpPr>
              <a:grpSpLocks/>
            </p:cNvGrpSpPr>
            <p:nvPr>
              <p:custDataLst>
                <p:tags r:id="rId15"/>
              </p:custDataLst>
            </p:nvPr>
          </p:nvGrpSpPr>
          <p:grpSpPr bwMode="auto">
            <a:xfrm>
              <a:off x="558" y="3296"/>
              <a:ext cx="343" cy="375"/>
              <a:chOff x="690" y="1158"/>
              <a:chExt cx="486" cy="532"/>
            </a:xfrm>
          </p:grpSpPr>
          <p:sp>
            <p:nvSpPr>
              <p:cNvPr id="69655" name="Oval 8"/>
              <p:cNvSpPr>
                <a:spLocks noChangeArrowheads="1"/>
              </p:cNvSpPr>
              <p:nvPr>
                <p:custDataLst>
                  <p:tags r:id="rId16"/>
                </p:custDataLst>
              </p:nvPr>
            </p:nvSpPr>
            <p:spPr bwMode="gray">
              <a:xfrm rot="-772996">
                <a:off x="720" y="1482"/>
                <a:ext cx="402" cy="208"/>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6185" name="Oval 9"/>
              <p:cNvSpPr>
                <a:spLocks noChangeArrowheads="1"/>
              </p:cNvSpPr>
              <p:nvPr>
                <p:custDataLst>
                  <p:tags r:id="rId17"/>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w="9525">
                <a:noFill/>
                <a:round/>
                <a:headEnd/>
                <a:tailEnd/>
              </a:ln>
              <a:effectLst/>
            </p:spPr>
            <p:txBody>
              <a:bodyPr wrap="none" anchor="ctr"/>
              <a:lstStyle/>
              <a:p>
                <a:pPr>
                  <a:defRPr/>
                </a:pPr>
                <a:endParaRPr lang="en-US">
                  <a:cs typeface="+mn-cs"/>
                </a:endParaRPr>
              </a:p>
            </p:txBody>
          </p:sp>
          <p:sp>
            <p:nvSpPr>
              <p:cNvPr id="306186" name="Oval 10"/>
              <p:cNvSpPr>
                <a:spLocks noChangeArrowheads="1"/>
              </p:cNvSpPr>
              <p:nvPr>
                <p:custDataLst>
                  <p:tags r:id="rId18"/>
                </p:custDataLst>
              </p:nvPr>
            </p:nvSpPr>
            <p:spPr bwMode="gray">
              <a:xfrm>
                <a:off x="696" y="1161"/>
                <a:ext cx="473" cy="472"/>
              </a:xfrm>
              <a:prstGeom prst="ellipse">
                <a:avLst/>
              </a:prstGeom>
              <a:gradFill rotWithShape="1">
                <a:gsLst>
                  <a:gs pos="0">
                    <a:schemeClr val="folHlink">
                      <a:alpha val="0"/>
                    </a:schemeClr>
                  </a:gs>
                  <a:gs pos="100000">
                    <a:schemeClr val="folHlink">
                      <a:gamma/>
                      <a:tint val="60392"/>
                      <a:invGamma/>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306187" name="Oval 11"/>
              <p:cNvSpPr>
                <a:spLocks noChangeArrowheads="1"/>
              </p:cNvSpPr>
              <p:nvPr>
                <p:custDataLst>
                  <p:tags r:id="rId19"/>
                </p:custDataLst>
              </p:nvPr>
            </p:nvSpPr>
            <p:spPr bwMode="gray">
              <a:xfrm>
                <a:off x="710" y="1164"/>
                <a:ext cx="446" cy="444"/>
              </a:xfrm>
              <a:prstGeom prst="ellipse">
                <a:avLst/>
              </a:prstGeom>
              <a:gradFill rotWithShape="1">
                <a:gsLst>
                  <a:gs pos="0">
                    <a:schemeClr val="folHlink">
                      <a:gamma/>
                      <a:shade val="95294"/>
                      <a:invGamma/>
                    </a:schemeClr>
                  </a:gs>
                  <a:gs pos="100000">
                    <a:schemeClr val="folHlink">
                      <a:alpha val="4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306188" name="Oval 12"/>
              <p:cNvSpPr>
                <a:spLocks noChangeArrowheads="1"/>
              </p:cNvSpPr>
              <p:nvPr>
                <p:custDataLst>
                  <p:tags r:id="rId20"/>
                </p:custDataLst>
              </p:nvPr>
            </p:nvSpPr>
            <p:spPr bwMode="gray">
              <a:xfrm>
                <a:off x="733" y="1169"/>
                <a:ext cx="400" cy="358"/>
              </a:xfrm>
              <a:prstGeom prst="ellipse">
                <a:avLst/>
              </a:prstGeom>
              <a:gradFill rotWithShape="1">
                <a:gsLst>
                  <a:gs pos="0">
                    <a:schemeClr val="folHlink">
                      <a:gamma/>
                      <a:tint val="34902"/>
                      <a:invGamma/>
                    </a:schemeClr>
                  </a:gs>
                  <a:gs pos="100000">
                    <a:schemeClr val="folHlink">
                      <a:alpha val="3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69660" name="Oval 13"/>
              <p:cNvSpPr>
                <a:spLocks noChangeArrowheads="1"/>
              </p:cNvSpPr>
              <p:nvPr>
                <p:custDataLst>
                  <p:tags r:id="rId21"/>
                </p:custDataLst>
              </p:nvPr>
            </p:nvSpPr>
            <p:spPr bwMode="gray">
              <a:xfrm>
                <a:off x="846" y="1310"/>
                <a:ext cx="173" cy="1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895350">
                  <a:buClr>
                    <a:schemeClr val="tx2"/>
                  </a:buClr>
                </a:pPr>
                <a:r>
                  <a:rPr lang="en-GB" sz="2000" b="1">
                    <a:solidFill>
                      <a:srgbClr val="808080"/>
                    </a:solidFill>
                  </a:rPr>
                  <a:t>4</a:t>
                </a:r>
                <a:endParaRPr lang="en-GB" sz="2000" b="1">
                  <a:solidFill>
                    <a:srgbClr val="808080"/>
                  </a:solidFill>
                  <a:cs typeface="Arial Unicode MS" charset="0"/>
                </a:endParaRPr>
              </a:p>
            </p:txBody>
          </p:sp>
        </p:grpSp>
      </p:grpSp>
      <p:grpSp>
        <p:nvGrpSpPr>
          <p:cNvPr id="69641" name="Group 44"/>
          <p:cNvGrpSpPr>
            <a:grpSpLocks/>
          </p:cNvGrpSpPr>
          <p:nvPr>
            <p:custDataLst>
              <p:tags r:id="rId5"/>
            </p:custDataLst>
          </p:nvPr>
        </p:nvGrpSpPr>
        <p:grpSpPr bwMode="auto">
          <a:xfrm>
            <a:off x="879475" y="5099050"/>
            <a:ext cx="7248525" cy="776288"/>
            <a:chOff x="554" y="709"/>
            <a:chExt cx="4566" cy="489"/>
          </a:xfrm>
        </p:grpSpPr>
        <p:sp>
          <p:nvSpPr>
            <p:cNvPr id="306221" name="Rectangle 45"/>
            <p:cNvSpPr>
              <a:spLocks noChangeArrowheads="1"/>
            </p:cNvSpPr>
            <p:nvPr/>
          </p:nvSpPr>
          <p:spPr bwMode="auto">
            <a:xfrm>
              <a:off x="726" y="1119"/>
              <a:ext cx="4394" cy="79"/>
            </a:xfrm>
            <a:prstGeom prst="rect">
              <a:avLst/>
            </a:prstGeom>
            <a:gradFill rotWithShape="1">
              <a:gsLst>
                <a:gs pos="0">
                  <a:schemeClr val="folHlink"/>
                </a:gs>
                <a:gs pos="100000">
                  <a:schemeClr val="folHlink">
                    <a:gamma/>
                    <a:tint val="0"/>
                    <a:invGamma/>
                  </a:schemeClr>
                </a:gs>
              </a:gsLst>
              <a:lin ang="5400000" scaled="1"/>
            </a:gradFill>
            <a:ln w="9525">
              <a:noFill/>
              <a:miter lim="800000"/>
              <a:headEnd/>
              <a:tailEnd/>
            </a:ln>
            <a:effectLst/>
          </p:spPr>
          <p:txBody>
            <a:bodyPr wrap="none" anchor="ctr"/>
            <a:lstStyle/>
            <a:p>
              <a:pPr>
                <a:defRPr/>
              </a:pPr>
              <a:endParaRPr lang="en-US">
                <a:cs typeface="+mn-cs"/>
              </a:endParaRPr>
            </a:p>
          </p:txBody>
        </p:sp>
        <p:sp>
          <p:nvSpPr>
            <p:cNvPr id="69643" name="Rectangle 46"/>
            <p:cNvSpPr>
              <a:spLocks noChangeArrowheads="1"/>
            </p:cNvSpPr>
            <p:nvPr/>
          </p:nvSpPr>
          <p:spPr bwMode="auto">
            <a:xfrm>
              <a:off x="726" y="709"/>
              <a:ext cx="4394" cy="4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9644" name="Rectangle 286"/>
            <p:cNvSpPr>
              <a:spLocks noChangeArrowheads="1"/>
            </p:cNvSpPr>
            <p:nvPr>
              <p:custDataLst>
                <p:tags r:id="rId6"/>
              </p:custDataLst>
            </p:nvPr>
          </p:nvSpPr>
          <p:spPr bwMode="auto">
            <a:xfrm>
              <a:off x="973" y="822"/>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GB" sz="2000" b="1"/>
                <a:t>Implications for policy makers and others</a:t>
              </a:r>
            </a:p>
          </p:txBody>
        </p:sp>
        <p:grpSp>
          <p:nvGrpSpPr>
            <p:cNvPr id="69645" name="Group 48"/>
            <p:cNvGrpSpPr>
              <a:grpSpLocks/>
            </p:cNvGrpSpPr>
            <p:nvPr/>
          </p:nvGrpSpPr>
          <p:grpSpPr bwMode="auto">
            <a:xfrm>
              <a:off x="554" y="770"/>
              <a:ext cx="343" cy="375"/>
              <a:chOff x="404" y="818"/>
              <a:chExt cx="343" cy="375"/>
            </a:xfrm>
          </p:grpSpPr>
          <p:sp>
            <p:nvSpPr>
              <p:cNvPr id="69646" name="Oval 49"/>
              <p:cNvSpPr>
                <a:spLocks noChangeArrowheads="1"/>
              </p:cNvSpPr>
              <p:nvPr>
                <p:custDataLst>
                  <p:tags r:id="rId7"/>
                </p:custDataLst>
              </p:nvPr>
            </p:nvSpPr>
            <p:spPr bwMode="gray">
              <a:xfrm rot="-772996">
                <a:off x="425" y="1046"/>
                <a:ext cx="284" cy="147"/>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6226" name="Oval 50"/>
              <p:cNvSpPr>
                <a:spLocks noChangeArrowheads="1"/>
              </p:cNvSpPr>
              <p:nvPr>
                <p:custDataLst>
                  <p:tags r:id="rId8"/>
                </p:custDataLst>
              </p:nvPr>
            </p:nvSpPr>
            <p:spPr bwMode="gray">
              <a:xfrm>
                <a:off x="404" y="818"/>
                <a:ext cx="343" cy="344"/>
              </a:xfrm>
              <a:prstGeom prst="ellipse">
                <a:avLst/>
              </a:prstGeom>
              <a:gradFill rotWithShape="1">
                <a:gsLst>
                  <a:gs pos="0">
                    <a:schemeClr val="accent1">
                      <a:gamma/>
                      <a:shade val="69804"/>
                      <a:invGamma/>
                    </a:schemeClr>
                  </a:gs>
                  <a:gs pos="100000">
                    <a:schemeClr val="accent1"/>
                  </a:gs>
                </a:gsLst>
                <a:lin ang="5400000" scaled="1"/>
              </a:gradFill>
              <a:ln w="9525">
                <a:noFill/>
                <a:round/>
                <a:headEnd/>
                <a:tailEnd/>
              </a:ln>
              <a:effectLst/>
            </p:spPr>
            <p:txBody>
              <a:bodyPr wrap="none" anchor="ctr"/>
              <a:lstStyle/>
              <a:p>
                <a:pPr>
                  <a:defRPr/>
                </a:pPr>
                <a:endParaRPr lang="en-US">
                  <a:cs typeface="+mn-cs"/>
                </a:endParaRPr>
              </a:p>
            </p:txBody>
          </p:sp>
          <p:sp>
            <p:nvSpPr>
              <p:cNvPr id="306227" name="Oval 51"/>
              <p:cNvSpPr>
                <a:spLocks noChangeArrowheads="1"/>
              </p:cNvSpPr>
              <p:nvPr>
                <p:custDataLst>
                  <p:tags r:id="rId9"/>
                </p:custDataLst>
              </p:nvPr>
            </p:nvSpPr>
            <p:spPr bwMode="gray">
              <a:xfrm>
                <a:off x="408" y="820"/>
                <a:ext cx="334" cy="333"/>
              </a:xfrm>
              <a:prstGeom prst="ellipse">
                <a:avLst/>
              </a:prstGeom>
              <a:gradFill rotWithShape="1">
                <a:gsLst>
                  <a:gs pos="0">
                    <a:schemeClr val="accent1">
                      <a:alpha val="0"/>
                    </a:schemeClr>
                  </a:gs>
                  <a:gs pos="100000">
                    <a:schemeClr val="accent1">
                      <a:gamma/>
                      <a:tint val="60392"/>
                      <a:invGamma/>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306228" name="Oval 52"/>
              <p:cNvSpPr>
                <a:spLocks noChangeArrowheads="1"/>
              </p:cNvSpPr>
              <p:nvPr>
                <p:custDataLst>
                  <p:tags r:id="rId10"/>
                </p:custDataLst>
              </p:nvPr>
            </p:nvSpPr>
            <p:spPr bwMode="gray">
              <a:xfrm>
                <a:off x="418" y="822"/>
                <a:ext cx="315" cy="313"/>
              </a:xfrm>
              <a:prstGeom prst="ellipse">
                <a:avLst/>
              </a:prstGeom>
              <a:gradFill rotWithShape="1">
                <a:gsLst>
                  <a:gs pos="0">
                    <a:schemeClr val="accent1">
                      <a:gamma/>
                      <a:shade val="95294"/>
                      <a:invGamma/>
                    </a:schemeClr>
                  </a:gs>
                  <a:gs pos="100000">
                    <a:schemeClr val="accent1">
                      <a:alpha val="4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306229" name="Oval 53"/>
              <p:cNvSpPr>
                <a:spLocks noChangeArrowheads="1"/>
              </p:cNvSpPr>
              <p:nvPr>
                <p:custDataLst>
                  <p:tags r:id="rId11"/>
                </p:custDataLst>
              </p:nvPr>
            </p:nvSpPr>
            <p:spPr bwMode="gray">
              <a:xfrm>
                <a:off x="434" y="826"/>
                <a:ext cx="282" cy="252"/>
              </a:xfrm>
              <a:prstGeom prst="ellipse">
                <a:avLst/>
              </a:prstGeom>
              <a:gradFill rotWithShape="1">
                <a:gsLst>
                  <a:gs pos="0">
                    <a:schemeClr val="accent1">
                      <a:gamma/>
                      <a:tint val="34902"/>
                      <a:invGamma/>
                    </a:schemeClr>
                  </a:gs>
                  <a:gs pos="100000">
                    <a:schemeClr val="accent1">
                      <a:alpha val="3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69651" name="Oval 54"/>
              <p:cNvSpPr>
                <a:spLocks noChangeArrowheads="1"/>
              </p:cNvSpPr>
              <p:nvPr>
                <p:custDataLst>
                  <p:tags r:id="rId12"/>
                </p:custDataLst>
              </p:nvPr>
            </p:nvSpPr>
            <p:spPr bwMode="gray">
              <a:xfrm>
                <a:off x="514" y="925"/>
                <a:ext cx="122" cy="12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895350">
                  <a:buClr>
                    <a:schemeClr val="tx2"/>
                  </a:buClr>
                </a:pPr>
                <a:r>
                  <a:rPr lang="en-GB" sz="2000" b="1"/>
                  <a:t>5</a:t>
                </a:r>
                <a:endParaRPr lang="en-GB" sz="2000" b="1">
                  <a:cs typeface="Arial Unicode MS" charset="0"/>
                </a:endParaRPr>
              </a:p>
            </p:txBody>
          </p:sp>
        </p:gr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F2818F6D-A028-453D-9B4B-CA66D858C9A4}" type="slidenum">
              <a:rPr lang="en-US" sz="1000">
                <a:solidFill>
                  <a:schemeClr val="hlink"/>
                </a:solidFill>
              </a:rPr>
              <a:pPr eaLnBrk="1" hangingPunct="1"/>
              <a:t>34</a:t>
            </a:fld>
            <a:r>
              <a:rPr lang="en-US" sz="1000">
                <a:solidFill>
                  <a:schemeClr val="hlink"/>
                </a:solidFill>
              </a:rPr>
              <a:t> </a:t>
            </a:r>
          </a:p>
        </p:txBody>
      </p:sp>
      <p:sp>
        <p:nvSpPr>
          <p:cNvPr id="71684" name="Slide Number Placeholder 2"/>
          <p:cNvSpPr txBox="1">
            <a:spLocks noGrp="1"/>
          </p:cNvSpPr>
          <p:nvPr/>
        </p:nvSpPr>
        <p:spPr bwMode="auto">
          <a:xfrm>
            <a:off x="8545513" y="6435725"/>
            <a:ext cx="1952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9A48C5DA-A287-4389-829E-6F9667CE2DC0}" type="slidenum">
              <a:rPr lang="en-US" sz="1000">
                <a:solidFill>
                  <a:schemeClr val="hlink"/>
                </a:solidFill>
              </a:rPr>
              <a:pPr eaLnBrk="1" hangingPunct="1"/>
              <a:t>34</a:t>
            </a:fld>
            <a:r>
              <a:rPr lang="en-US" sz="1000">
                <a:solidFill>
                  <a:schemeClr val="hlink"/>
                </a:solidFill>
              </a:rPr>
              <a:t> </a:t>
            </a:r>
          </a:p>
        </p:txBody>
      </p:sp>
      <p:graphicFrame>
        <p:nvGraphicFramePr>
          <p:cNvPr id="71682" name="Rectangle 8"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762" name="think-cell Slide" r:id="rId5" imgW="0" imgH="0" progId="TCLayout.ActiveDocument.1">
                  <p:embed/>
                </p:oleObj>
              </mc:Choice>
              <mc:Fallback>
                <p:oleObj name="think-cell Slide" r:id="rId5" imgW="0" imgH="0" progId="TCLayout.ActiveDocument.1">
                  <p:embed/>
                  <p:pic>
                    <p:nvPicPr>
                      <p:cNvPr id="0" name="Rectangle 8"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685" name="Rectangle 7"/>
          <p:cNvSpPr>
            <a:spLocks noGrp="1" noChangeArrowheads="1"/>
          </p:cNvSpPr>
          <p:nvPr>
            <p:ph type="title" idx="4294967295"/>
          </p:nvPr>
        </p:nvSpPr>
        <p:spPr>
          <a:xfrm>
            <a:off x="119063" y="230188"/>
            <a:ext cx="8618537" cy="738664"/>
          </a:xfrm>
        </p:spPr>
        <p:txBody>
          <a:bodyPr/>
          <a:lstStyle/>
          <a:p>
            <a:pPr eaLnBrk="1" hangingPunct="1"/>
            <a:r>
              <a:rPr lang="en-GB" dirty="0" smtClean="0"/>
              <a:t>These findings pose some questions for policy makers and managers (noting we can not be sure of causality)</a:t>
            </a:r>
            <a:endParaRPr lang="en-US" dirty="0" smtClean="0"/>
          </a:p>
        </p:txBody>
      </p:sp>
      <p:sp>
        <p:nvSpPr>
          <p:cNvPr id="71686" name="Rectangle 9"/>
          <p:cNvSpPr>
            <a:spLocks noChangeArrowheads="1"/>
          </p:cNvSpPr>
          <p:nvPr/>
        </p:nvSpPr>
        <p:spPr bwMode="auto">
          <a:xfrm>
            <a:off x="273172" y="2794465"/>
            <a:ext cx="8688266"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93675" lvl="1" indent="-192088" defTabSz="895350">
              <a:buClr>
                <a:schemeClr val="tx2"/>
              </a:buClr>
              <a:buSzPct val="125000"/>
              <a:buFont typeface="Arial Unicode MS" charset="0"/>
              <a:buChar char="▪"/>
            </a:pPr>
            <a:r>
              <a:rPr lang="en-GB" sz="2200" dirty="0" smtClean="0"/>
              <a:t>Can </a:t>
            </a:r>
            <a:r>
              <a:rPr lang="en-GB" sz="2200" dirty="0"/>
              <a:t>greater competition be fostered without losing scale economies? </a:t>
            </a:r>
          </a:p>
        </p:txBody>
      </p:sp>
      <p:sp>
        <p:nvSpPr>
          <p:cNvPr id="71687" name="Rectangle 9"/>
          <p:cNvSpPr>
            <a:spLocks noChangeArrowheads="1"/>
          </p:cNvSpPr>
          <p:nvPr/>
        </p:nvSpPr>
        <p:spPr bwMode="auto">
          <a:xfrm>
            <a:off x="257398" y="3947287"/>
            <a:ext cx="86864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93675" lvl="1" indent="-192088" defTabSz="895350">
              <a:buClr>
                <a:schemeClr val="tx2"/>
              </a:buClr>
              <a:buSzPct val="125000"/>
              <a:buFont typeface="Arial Unicode MS" charset="0"/>
              <a:buChar char="▪"/>
            </a:pPr>
            <a:r>
              <a:rPr lang="en-GB" sz="2200" dirty="0" smtClean="0"/>
              <a:t>Can </a:t>
            </a:r>
            <a:r>
              <a:rPr lang="en-GB" sz="2200" dirty="0"/>
              <a:t>the trend to more clinically qualified managers be accelerated?</a:t>
            </a:r>
          </a:p>
        </p:txBody>
      </p:sp>
      <p:sp>
        <p:nvSpPr>
          <p:cNvPr id="71688" name="Rectangle 9"/>
          <p:cNvSpPr>
            <a:spLocks noChangeArrowheads="1"/>
          </p:cNvSpPr>
          <p:nvPr/>
        </p:nvSpPr>
        <p:spPr bwMode="auto">
          <a:xfrm>
            <a:off x="259492" y="1713443"/>
            <a:ext cx="81502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93675" lvl="1" indent="-192088" defTabSz="895350">
              <a:buClr>
                <a:schemeClr val="tx2"/>
              </a:buClr>
              <a:buSzPct val="125000"/>
              <a:buFont typeface="Arial Unicode MS" charset="0"/>
              <a:buChar char="▪"/>
            </a:pPr>
            <a:r>
              <a:rPr lang="en-GB" sz="2200" dirty="0" smtClean="0"/>
              <a:t>Can greater private ownership help to improve management?</a:t>
            </a:r>
            <a:endParaRPr lang="en-GB" sz="2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B9C5FED7-7388-4088-A467-824381056302}" type="slidenum">
              <a:rPr lang="en-US" sz="1000">
                <a:solidFill>
                  <a:schemeClr val="hlink"/>
                </a:solidFill>
              </a:rPr>
              <a:pPr eaLnBrk="1" hangingPunct="1"/>
              <a:t>35</a:t>
            </a:fld>
            <a:r>
              <a:rPr lang="en-US" sz="1000">
                <a:solidFill>
                  <a:schemeClr val="hlink"/>
                </a:solidFill>
              </a:rPr>
              <a:t> </a:t>
            </a:r>
          </a:p>
        </p:txBody>
      </p:sp>
      <p:sp>
        <p:nvSpPr>
          <p:cNvPr id="4" name="AutoShape 4"/>
          <p:cNvSpPr>
            <a:spLocks noChangeArrowheads="1"/>
          </p:cNvSpPr>
          <p:nvPr/>
        </p:nvSpPr>
        <p:spPr bwMode="auto">
          <a:xfrm>
            <a:off x="108908" y="1800225"/>
            <a:ext cx="8402638" cy="819150"/>
          </a:xfrm>
          <a:prstGeom prst="wedgeRectCallout">
            <a:avLst>
              <a:gd name="adj1" fmla="val 36931"/>
              <a:gd name="adj2" fmla="val -133972"/>
            </a:avLst>
          </a:prstGeom>
          <a:solidFill>
            <a:srgbClr val="FFCC99"/>
          </a:solidFill>
          <a:ln w="9525">
            <a:solidFill>
              <a:schemeClr val="tx1"/>
            </a:solidFill>
            <a:miter lim="800000"/>
            <a:headEnd/>
            <a:tailEnd/>
          </a:ln>
        </p:spPr>
        <p:txBody>
          <a:bodyPr lIns="70509" tIns="70509" rIns="70509" bIns="70509" anchor="ctr">
            <a:spAutoFit/>
          </a:bodyPr>
          <a:lstStyle/>
          <a:p>
            <a:pPr algn="just" defTabSz="893763">
              <a:spcBef>
                <a:spcPct val="20000"/>
              </a:spcBef>
            </a:pPr>
            <a:r>
              <a:rPr lang="en-GB" sz="2200" i="1" dirty="0"/>
              <a:t>Interviewer :</a:t>
            </a:r>
            <a:r>
              <a:rPr lang="en-GB" sz="2200" dirty="0"/>
              <a:t> “Do staff sometimes end up doing the wrong sort of work for their skills?</a:t>
            </a:r>
            <a:endParaRPr lang="en-US" sz="2200" dirty="0"/>
          </a:p>
        </p:txBody>
      </p:sp>
      <p:sp>
        <p:nvSpPr>
          <p:cNvPr id="5" name="AutoShape 7"/>
          <p:cNvSpPr>
            <a:spLocks noChangeArrowheads="1"/>
          </p:cNvSpPr>
          <p:nvPr/>
        </p:nvSpPr>
        <p:spPr bwMode="auto">
          <a:xfrm>
            <a:off x="108908" y="3624263"/>
            <a:ext cx="8643937" cy="1495425"/>
          </a:xfrm>
          <a:prstGeom prst="wedgeRectCallout">
            <a:avLst>
              <a:gd name="adj1" fmla="val 954"/>
              <a:gd name="adj2" fmla="val -86514"/>
            </a:avLst>
          </a:prstGeom>
          <a:solidFill>
            <a:srgbClr val="FFCC99"/>
          </a:solidFill>
          <a:ln w="9525">
            <a:solidFill>
              <a:schemeClr val="tx1"/>
            </a:solidFill>
            <a:miter lim="800000"/>
            <a:headEnd/>
            <a:tailEnd/>
          </a:ln>
        </p:spPr>
        <p:txBody>
          <a:bodyPr lIns="70509" tIns="70509" rIns="70509" bIns="70509" anchor="ctr">
            <a:spAutoFit/>
          </a:bodyPr>
          <a:lstStyle/>
          <a:p>
            <a:pPr algn="just" defTabSz="893763">
              <a:spcBef>
                <a:spcPct val="20000"/>
              </a:spcBef>
            </a:pPr>
            <a:r>
              <a:rPr lang="en-GB" sz="2200" i="1"/>
              <a:t>NHS Manager:</a:t>
            </a:r>
            <a:r>
              <a:rPr lang="en-GB" sz="2200"/>
              <a:t> “You mean like doctors doing nurses jobs, and nurses doing porter jobs? Yeah, all the time. Last week, we had to get the healthier patients to push around the beds for the sicker patients”</a:t>
            </a:r>
          </a:p>
        </p:txBody>
      </p:sp>
      <p:sp>
        <p:nvSpPr>
          <p:cNvPr id="73734" name="Text Box 3"/>
          <p:cNvSpPr txBox="1">
            <a:spLocks noChangeArrowheads="1"/>
          </p:cNvSpPr>
          <p:nvPr/>
        </p:nvSpPr>
        <p:spPr bwMode="auto">
          <a:xfrm>
            <a:off x="108908" y="857250"/>
            <a:ext cx="656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4767" rIns="89536" bIns="44767">
            <a:spAutoFit/>
          </a:bodyPr>
          <a:lstStyle>
            <a:lvl1pPr marL="4763" indent="-4763" defTabSz="912813" eaLnBrk="0" hangingPunct="0">
              <a:defRPr sz="1200">
                <a:solidFill>
                  <a:schemeClr val="tx1"/>
                </a:solidFill>
                <a:latin typeface="Arial" charset="0"/>
                <a:cs typeface="Arial" charset="0"/>
              </a:defRPr>
            </a:lvl1pPr>
            <a:lvl2pPr marL="37931725" indent="-37474525" defTabSz="912813"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spcBef>
                <a:spcPct val="50000"/>
              </a:spcBef>
            </a:pPr>
            <a:r>
              <a:rPr lang="en-GB" sz="2400" b="1" dirty="0"/>
              <a:t>Don’t get sick in Britain</a:t>
            </a:r>
          </a:p>
        </p:txBody>
      </p:sp>
      <p:sp>
        <p:nvSpPr>
          <p:cNvPr id="7" name="Text Box 2"/>
          <p:cNvSpPr txBox="1">
            <a:spLocks noChangeArrowheads="1"/>
          </p:cNvSpPr>
          <p:nvPr/>
        </p:nvSpPr>
        <p:spPr bwMode="auto">
          <a:xfrm>
            <a:off x="108908" y="185152"/>
            <a:ext cx="9033005" cy="45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4792" rIns="89583" bIns="44792">
            <a:spAutoFit/>
          </a:bodyPr>
          <a:lstStyle>
            <a:lvl1pPr marL="4763" indent="-4763"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spcBef>
                <a:spcPct val="50000"/>
              </a:spcBef>
            </a:pPr>
            <a:r>
              <a:rPr lang="en-GB" dirty="0">
                <a:solidFill>
                  <a:srgbClr val="000000"/>
                </a:solidFill>
                <a:cs typeface="+mn-cs"/>
              </a:rPr>
              <a:t>MY FAVOURITE QUOTES: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08908" y="185152"/>
            <a:ext cx="9033005" cy="45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4792" rIns="89583" bIns="44792">
            <a:spAutoFit/>
          </a:bodyPr>
          <a:lstStyle>
            <a:lvl1pPr marL="4763" indent="-4763"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spcBef>
                <a:spcPct val="50000"/>
              </a:spcBef>
            </a:pPr>
            <a:r>
              <a:rPr lang="en-GB">
                <a:solidFill>
                  <a:srgbClr val="000000"/>
                </a:solidFill>
                <a:cs typeface="+mn-cs"/>
              </a:rPr>
              <a:t>MY FAVOURITE QUOTES:</a:t>
            </a:r>
          </a:p>
        </p:txBody>
      </p:sp>
      <p:sp>
        <p:nvSpPr>
          <p:cNvPr id="571395" name="AutoShape 3"/>
          <p:cNvSpPr>
            <a:spLocks noChangeArrowheads="1"/>
          </p:cNvSpPr>
          <p:nvPr/>
        </p:nvSpPr>
        <p:spPr bwMode="auto">
          <a:xfrm>
            <a:off x="108907" y="1712183"/>
            <a:ext cx="8463580" cy="3023275"/>
          </a:xfrm>
          <a:prstGeom prst="wedgeRectCallout">
            <a:avLst>
              <a:gd name="adj1" fmla="val 27241"/>
              <a:gd name="adj2" fmla="val -8187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0546" tIns="70546" rIns="70546" bIns="70546" anchor="ctr">
            <a:spAutoFit/>
          </a:bodyPr>
          <a:lstStyle/>
          <a:p>
            <a:pPr algn="just" defTabSz="894463">
              <a:spcBef>
                <a:spcPct val="20000"/>
              </a:spcBef>
            </a:pPr>
            <a:r>
              <a:rPr lang="en-GB" sz="2400">
                <a:solidFill>
                  <a:srgbClr val="000000"/>
                </a:solidFill>
                <a:cs typeface="+mn-cs"/>
              </a:rPr>
              <a:t>[Male manager speaking to an Australian female interviewer]</a:t>
            </a:r>
            <a:r>
              <a:rPr lang="en-GB" sz="2400" i="1">
                <a:solidFill>
                  <a:srgbClr val="000000"/>
                </a:solidFill>
                <a:cs typeface="+mn-cs"/>
              </a:rPr>
              <a:t> </a:t>
            </a:r>
          </a:p>
          <a:p>
            <a:pPr algn="just" defTabSz="894463">
              <a:spcBef>
                <a:spcPct val="20000"/>
              </a:spcBef>
            </a:pPr>
            <a:endParaRPr lang="en-GB" sz="2400" i="1">
              <a:solidFill>
                <a:srgbClr val="000000"/>
              </a:solidFill>
              <a:cs typeface="+mn-cs"/>
            </a:endParaRPr>
          </a:p>
          <a:p>
            <a:pPr algn="just" defTabSz="894463">
              <a:spcBef>
                <a:spcPct val="20000"/>
              </a:spcBef>
            </a:pPr>
            <a:r>
              <a:rPr lang="en-GB" sz="2400" i="1">
                <a:solidFill>
                  <a:srgbClr val="000000"/>
                </a:solidFill>
                <a:cs typeface="+mn-cs"/>
              </a:rPr>
              <a:t>Production Manager:</a:t>
            </a:r>
            <a:r>
              <a:rPr lang="en-GB" sz="2400">
                <a:solidFill>
                  <a:srgbClr val="000000"/>
                </a:solidFill>
                <a:cs typeface="+mn-cs"/>
              </a:rPr>
              <a:t> “Your accent is really cute and I love the way you talk. Do you fancy meeting up near the factory?”</a:t>
            </a:r>
          </a:p>
          <a:p>
            <a:pPr algn="just" defTabSz="894463">
              <a:spcBef>
                <a:spcPct val="20000"/>
              </a:spcBef>
            </a:pPr>
            <a:endParaRPr lang="en-GB" sz="2400">
              <a:solidFill>
                <a:srgbClr val="000000"/>
              </a:solidFill>
              <a:cs typeface="+mn-cs"/>
            </a:endParaRPr>
          </a:p>
          <a:p>
            <a:pPr algn="just" defTabSz="894463">
              <a:spcBef>
                <a:spcPct val="20000"/>
              </a:spcBef>
            </a:pPr>
            <a:r>
              <a:rPr lang="en-GB" sz="2400" i="1">
                <a:solidFill>
                  <a:srgbClr val="000000"/>
                </a:solidFill>
                <a:cs typeface="+mn-cs"/>
              </a:rPr>
              <a:t>Interviewer</a:t>
            </a:r>
            <a:r>
              <a:rPr lang="en-GB" sz="2400">
                <a:solidFill>
                  <a:srgbClr val="000000"/>
                </a:solidFill>
                <a:cs typeface="+mn-cs"/>
              </a:rPr>
              <a:t> “Sorry, but I’m washing my hair every night for the next month….”</a:t>
            </a:r>
            <a:endParaRPr lang="en-US" sz="2400">
              <a:solidFill>
                <a:srgbClr val="000000"/>
              </a:solidFill>
              <a:cs typeface="+mn-cs"/>
            </a:endParaRPr>
          </a:p>
        </p:txBody>
      </p:sp>
      <p:sp>
        <p:nvSpPr>
          <p:cNvPr id="47108" name="Text Box 4"/>
          <p:cNvSpPr txBox="1">
            <a:spLocks noChangeArrowheads="1"/>
          </p:cNvSpPr>
          <p:nvPr/>
        </p:nvSpPr>
        <p:spPr bwMode="auto">
          <a:xfrm>
            <a:off x="108908" y="882195"/>
            <a:ext cx="9033005" cy="45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4792" rIns="89583" bIns="44792">
            <a:spAutoFit/>
          </a:bodyPr>
          <a:lstStyle>
            <a:lvl1pPr marL="4763" indent="-4763"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spcBef>
                <a:spcPct val="50000"/>
              </a:spcBef>
            </a:pPr>
            <a:r>
              <a:rPr lang="en-GB">
                <a:solidFill>
                  <a:srgbClr val="000000"/>
                </a:solidFill>
                <a:cs typeface="+mn-cs"/>
              </a:rPr>
              <a:t>The traditional British Chat-Up</a:t>
            </a:r>
          </a:p>
        </p:txBody>
      </p:sp>
    </p:spTree>
    <p:extLst>
      <p:ext uri="{BB962C8B-B14F-4D97-AF65-F5344CB8AC3E}">
        <p14:creationId xmlns:p14="http://schemas.microsoft.com/office/powerpoint/2010/main" val="32642491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1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08908" y="185152"/>
            <a:ext cx="9033005" cy="45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4792" rIns="89583" bIns="44792">
            <a:spAutoFit/>
          </a:bodyPr>
          <a:lstStyle>
            <a:lvl1pPr marL="4763" indent="-4763"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spcBef>
                <a:spcPct val="50000"/>
              </a:spcBef>
            </a:pPr>
            <a:r>
              <a:rPr lang="en-GB">
                <a:solidFill>
                  <a:srgbClr val="000000"/>
                </a:solidFill>
                <a:cs typeface="+mn-cs"/>
              </a:rPr>
              <a:t>MY FAVOURITE QUOTES:</a:t>
            </a:r>
          </a:p>
        </p:txBody>
      </p:sp>
      <p:sp>
        <p:nvSpPr>
          <p:cNvPr id="573443" name="AutoShape 3"/>
          <p:cNvSpPr>
            <a:spLocks noChangeArrowheads="1"/>
          </p:cNvSpPr>
          <p:nvPr/>
        </p:nvSpPr>
        <p:spPr bwMode="auto">
          <a:xfrm>
            <a:off x="183586" y="4803701"/>
            <a:ext cx="8476027" cy="1324332"/>
          </a:xfrm>
          <a:prstGeom prst="wedgeRectCallout">
            <a:avLst>
              <a:gd name="adj1" fmla="val 1963"/>
              <a:gd name="adj2" fmla="val -139699"/>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0546" tIns="70546" rIns="70546" bIns="70546" anchor="ctr">
            <a:spAutoFit/>
          </a:bodyPr>
          <a:lstStyle/>
          <a:p>
            <a:pPr defTabSz="894463">
              <a:spcBef>
                <a:spcPct val="20000"/>
              </a:spcBef>
            </a:pPr>
            <a:r>
              <a:rPr lang="en-GB" sz="2400" i="1">
                <a:solidFill>
                  <a:srgbClr val="000000"/>
                </a:solidFill>
                <a:cs typeface="+mn-cs"/>
              </a:rPr>
              <a:t>Interviewer:</a:t>
            </a:r>
            <a:r>
              <a:rPr lang="en-GB" sz="2400">
                <a:solidFill>
                  <a:srgbClr val="000000"/>
                </a:solidFill>
                <a:cs typeface="+mn-cs"/>
              </a:rPr>
              <a:t> “How many production sites do you have abroad?</a:t>
            </a:r>
          </a:p>
          <a:p>
            <a:pPr defTabSz="894463">
              <a:spcBef>
                <a:spcPct val="20000"/>
              </a:spcBef>
            </a:pPr>
            <a:r>
              <a:rPr lang="en-GB" sz="2400" i="1">
                <a:solidFill>
                  <a:srgbClr val="000000"/>
                </a:solidFill>
                <a:cs typeface="+mn-cs"/>
              </a:rPr>
              <a:t>Manager in Indiana, US</a:t>
            </a:r>
            <a:r>
              <a:rPr lang="en-GB" sz="2400">
                <a:solidFill>
                  <a:srgbClr val="000000"/>
                </a:solidFill>
                <a:cs typeface="+mn-cs"/>
              </a:rPr>
              <a:t>: “Well…we have one in Texas…”</a:t>
            </a:r>
            <a:endParaRPr lang="en-US" sz="2400">
              <a:solidFill>
                <a:srgbClr val="000000"/>
              </a:solidFill>
              <a:cs typeface="+mn-cs"/>
            </a:endParaRPr>
          </a:p>
        </p:txBody>
      </p:sp>
      <p:sp>
        <p:nvSpPr>
          <p:cNvPr id="573444" name="Text Box 4"/>
          <p:cNvSpPr txBox="1">
            <a:spLocks noChangeArrowheads="1"/>
          </p:cNvSpPr>
          <p:nvPr/>
        </p:nvSpPr>
        <p:spPr bwMode="auto">
          <a:xfrm>
            <a:off x="158694" y="4404746"/>
            <a:ext cx="9033005" cy="45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4792" rIns="89583" bIns="44792">
            <a:spAutoFit/>
          </a:bodyPr>
          <a:lstStyle>
            <a:lvl1pPr marL="4763" indent="-4763"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spcBef>
                <a:spcPct val="50000"/>
              </a:spcBef>
            </a:pPr>
            <a:r>
              <a:rPr lang="en-GB">
                <a:solidFill>
                  <a:srgbClr val="000000"/>
                </a:solidFill>
                <a:cs typeface="+mn-cs"/>
              </a:rPr>
              <a:t>Americans on geography</a:t>
            </a:r>
          </a:p>
        </p:txBody>
      </p:sp>
      <p:sp>
        <p:nvSpPr>
          <p:cNvPr id="573445" name="AutoShape 5"/>
          <p:cNvSpPr>
            <a:spLocks noChangeArrowheads="1"/>
          </p:cNvSpPr>
          <p:nvPr/>
        </p:nvSpPr>
        <p:spPr bwMode="auto">
          <a:xfrm>
            <a:off x="108906" y="1598545"/>
            <a:ext cx="8689173" cy="1324348"/>
          </a:xfrm>
          <a:prstGeom prst="wedgeRectCallout">
            <a:avLst>
              <a:gd name="adj1" fmla="val 44181"/>
              <a:gd name="adj2" fmla="val 107625"/>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0546" tIns="70546" rIns="70546" bIns="70546" anchor="ctr">
            <a:spAutoFit/>
          </a:bodyPr>
          <a:lstStyle/>
          <a:p>
            <a:pPr algn="just" defTabSz="894463">
              <a:spcBef>
                <a:spcPct val="20000"/>
              </a:spcBef>
            </a:pPr>
            <a:r>
              <a:rPr lang="en-US" sz="2400" i="1">
                <a:solidFill>
                  <a:srgbClr val="000000"/>
                </a:solidFill>
                <a:cs typeface="+mn-cs"/>
              </a:rPr>
              <a:t>Production Manager: </a:t>
            </a:r>
            <a:r>
              <a:rPr lang="en-US" sz="2400">
                <a:solidFill>
                  <a:srgbClr val="000000"/>
                </a:solidFill>
                <a:cs typeface="+mn-cs"/>
              </a:rPr>
              <a:t>“We’re owned by the Mafia”</a:t>
            </a:r>
          </a:p>
          <a:p>
            <a:pPr algn="just" defTabSz="894463">
              <a:spcBef>
                <a:spcPct val="20000"/>
              </a:spcBef>
            </a:pPr>
            <a:r>
              <a:rPr lang="en-US" sz="2400" i="1">
                <a:solidFill>
                  <a:srgbClr val="000000"/>
                </a:solidFill>
                <a:cs typeface="+mn-cs"/>
              </a:rPr>
              <a:t>Interviewer</a:t>
            </a:r>
            <a:r>
              <a:rPr lang="en-US" sz="2400">
                <a:solidFill>
                  <a:srgbClr val="000000"/>
                </a:solidFill>
                <a:cs typeface="+mn-cs"/>
              </a:rPr>
              <a:t>: “I think that’s the “</a:t>
            </a:r>
            <a:r>
              <a:rPr lang="en-US" sz="2400" i="1">
                <a:solidFill>
                  <a:srgbClr val="000000"/>
                </a:solidFill>
                <a:cs typeface="+mn-cs"/>
              </a:rPr>
              <a:t>Other</a:t>
            </a:r>
            <a:r>
              <a:rPr lang="en-US" sz="2400">
                <a:solidFill>
                  <a:srgbClr val="000000"/>
                </a:solidFill>
                <a:cs typeface="+mn-cs"/>
              </a:rPr>
              <a:t>” category……..although I guess I could put you down as an “</a:t>
            </a:r>
            <a:r>
              <a:rPr lang="en-US" sz="2400" i="1">
                <a:solidFill>
                  <a:srgbClr val="000000"/>
                </a:solidFill>
                <a:cs typeface="+mn-cs"/>
              </a:rPr>
              <a:t>Italian multinational</a:t>
            </a:r>
            <a:r>
              <a:rPr lang="en-US" sz="2400">
                <a:solidFill>
                  <a:srgbClr val="000000"/>
                </a:solidFill>
                <a:cs typeface="+mn-cs"/>
              </a:rPr>
              <a:t>” ?”</a:t>
            </a:r>
          </a:p>
        </p:txBody>
      </p:sp>
      <p:sp>
        <p:nvSpPr>
          <p:cNvPr id="49158" name="Text Box 6"/>
          <p:cNvSpPr txBox="1">
            <a:spLocks noChangeArrowheads="1"/>
          </p:cNvSpPr>
          <p:nvPr/>
        </p:nvSpPr>
        <p:spPr bwMode="auto">
          <a:xfrm>
            <a:off x="108908" y="975549"/>
            <a:ext cx="9033005" cy="45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4792" rIns="89583" bIns="44792">
            <a:spAutoFit/>
          </a:bodyPr>
          <a:lstStyle>
            <a:lvl1pPr marL="4763" indent="-4763"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spcBef>
                <a:spcPct val="50000"/>
              </a:spcBef>
            </a:pPr>
            <a:r>
              <a:rPr lang="en-GB">
                <a:solidFill>
                  <a:srgbClr val="000000"/>
                </a:solidFill>
                <a:cs typeface="+mn-cs"/>
              </a:rPr>
              <a:t>The difficulties of defining ownership in Europe</a:t>
            </a:r>
          </a:p>
        </p:txBody>
      </p:sp>
    </p:spTree>
    <p:extLst>
      <p:ext uri="{BB962C8B-B14F-4D97-AF65-F5344CB8AC3E}">
        <p14:creationId xmlns:p14="http://schemas.microsoft.com/office/powerpoint/2010/main" val="13097698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animBg="1"/>
      <p:bldP spid="573444" grpId="0"/>
      <p:bldP spid="57344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08908" y="185152"/>
            <a:ext cx="9033005" cy="45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4792" rIns="89583" bIns="44792">
            <a:spAutoFit/>
          </a:bodyPr>
          <a:lstStyle>
            <a:lvl1pPr marL="4763" indent="-4763"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spcBef>
                <a:spcPct val="50000"/>
              </a:spcBef>
            </a:pPr>
            <a:r>
              <a:rPr lang="en-GB" dirty="0">
                <a:solidFill>
                  <a:srgbClr val="000000"/>
                </a:solidFill>
                <a:cs typeface="+mn-cs"/>
              </a:rPr>
              <a:t>MY FAVOURITE QUOTES:</a:t>
            </a:r>
          </a:p>
        </p:txBody>
      </p:sp>
      <p:sp>
        <p:nvSpPr>
          <p:cNvPr id="50179" name="Text Box 3"/>
          <p:cNvSpPr txBox="1">
            <a:spLocks noChangeArrowheads="1"/>
          </p:cNvSpPr>
          <p:nvPr/>
        </p:nvSpPr>
        <p:spPr bwMode="auto">
          <a:xfrm>
            <a:off x="108908" y="857301"/>
            <a:ext cx="9033005" cy="45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4792" rIns="89583" bIns="44792">
            <a:spAutoFit/>
          </a:bodyPr>
          <a:lstStyle>
            <a:lvl1pPr marL="4763" indent="-4763"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spcBef>
                <a:spcPct val="50000"/>
              </a:spcBef>
            </a:pPr>
            <a:r>
              <a:rPr lang="en-GB">
                <a:solidFill>
                  <a:srgbClr val="000000"/>
                </a:solidFill>
                <a:cs typeface="+mn-cs"/>
              </a:rPr>
              <a:t>The bizarre</a:t>
            </a:r>
          </a:p>
        </p:txBody>
      </p:sp>
      <p:sp>
        <p:nvSpPr>
          <p:cNvPr id="575492" name="AutoShape 4"/>
          <p:cNvSpPr>
            <a:spLocks noChangeArrowheads="1"/>
          </p:cNvSpPr>
          <p:nvPr/>
        </p:nvSpPr>
        <p:spPr bwMode="auto">
          <a:xfrm>
            <a:off x="108907" y="1550136"/>
            <a:ext cx="8239544" cy="2136878"/>
          </a:xfrm>
          <a:prstGeom prst="wedgeRectCallout">
            <a:avLst>
              <a:gd name="adj1" fmla="val 50134"/>
              <a:gd name="adj2" fmla="val -78102"/>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0546" tIns="70546" rIns="70546" bIns="70546" anchor="ctr">
            <a:spAutoFit/>
          </a:bodyPr>
          <a:lstStyle/>
          <a:p>
            <a:pPr algn="just" defTabSz="894463">
              <a:spcBef>
                <a:spcPct val="20000"/>
              </a:spcBef>
            </a:pPr>
            <a:r>
              <a:rPr lang="en-US" sz="2400" i="1">
                <a:solidFill>
                  <a:srgbClr val="000000"/>
                </a:solidFill>
                <a:cs typeface="+mn-cs"/>
              </a:rPr>
              <a:t>Interviewer:</a:t>
            </a:r>
            <a:r>
              <a:rPr lang="en-US" sz="2400">
                <a:solidFill>
                  <a:srgbClr val="000000"/>
                </a:solidFill>
                <a:cs typeface="+mn-cs"/>
              </a:rPr>
              <a:t> “[long silence]……hello, hello….are you still there….hello” </a:t>
            </a:r>
          </a:p>
          <a:p>
            <a:pPr algn="just" defTabSz="894463">
              <a:spcBef>
                <a:spcPct val="20000"/>
              </a:spcBef>
            </a:pPr>
            <a:endParaRPr lang="en-US" sz="2400">
              <a:solidFill>
                <a:srgbClr val="000000"/>
              </a:solidFill>
              <a:cs typeface="+mn-cs"/>
            </a:endParaRPr>
          </a:p>
          <a:p>
            <a:pPr algn="just" defTabSz="894463">
              <a:spcBef>
                <a:spcPct val="20000"/>
              </a:spcBef>
            </a:pPr>
            <a:r>
              <a:rPr lang="en-GB" sz="2400" i="1">
                <a:solidFill>
                  <a:srgbClr val="000000"/>
                </a:solidFill>
                <a:cs typeface="+mn-cs"/>
              </a:rPr>
              <a:t>Production Manager:</a:t>
            </a:r>
            <a:r>
              <a:rPr lang="en-GB" sz="2400">
                <a:solidFill>
                  <a:srgbClr val="000000"/>
                </a:solidFill>
                <a:cs typeface="+mn-cs"/>
              </a:rPr>
              <a:t> “…….I’m sorry, I just got distracted by a submarine surfacing in front of my window”</a:t>
            </a:r>
            <a:endParaRPr lang="en-US" sz="2400">
              <a:solidFill>
                <a:srgbClr val="000000"/>
              </a:solidFill>
              <a:cs typeface="+mn-cs"/>
            </a:endParaRPr>
          </a:p>
        </p:txBody>
      </p:sp>
      <p:sp>
        <p:nvSpPr>
          <p:cNvPr id="575493" name="Text Box 5"/>
          <p:cNvSpPr txBox="1">
            <a:spLocks noChangeArrowheads="1"/>
          </p:cNvSpPr>
          <p:nvPr/>
        </p:nvSpPr>
        <p:spPr bwMode="auto">
          <a:xfrm>
            <a:off x="108908" y="4081118"/>
            <a:ext cx="9033005" cy="45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4792" rIns="89583" bIns="44792">
            <a:spAutoFit/>
          </a:bodyPr>
          <a:lstStyle>
            <a:lvl1pPr marL="4763" indent="-4763"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spcBef>
                <a:spcPct val="50000"/>
              </a:spcBef>
            </a:pPr>
            <a:r>
              <a:rPr lang="en-GB">
                <a:solidFill>
                  <a:srgbClr val="000000"/>
                </a:solidFill>
                <a:cs typeface="+mn-cs"/>
              </a:rPr>
              <a:t>The unbelievable</a:t>
            </a:r>
          </a:p>
        </p:txBody>
      </p:sp>
      <p:sp>
        <p:nvSpPr>
          <p:cNvPr id="575494" name="AutoShape 6"/>
          <p:cNvSpPr>
            <a:spLocks noChangeArrowheads="1"/>
          </p:cNvSpPr>
          <p:nvPr/>
        </p:nvSpPr>
        <p:spPr bwMode="auto">
          <a:xfrm>
            <a:off x="108908" y="4707344"/>
            <a:ext cx="8550705" cy="1767546"/>
          </a:xfrm>
          <a:prstGeom prst="wedgeRectCallout">
            <a:avLst>
              <a:gd name="adj1" fmla="val -2509"/>
              <a:gd name="adj2" fmla="val -81491"/>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0546" tIns="70546" rIns="70546" bIns="70546" anchor="ctr">
            <a:spAutoFit/>
          </a:bodyPr>
          <a:lstStyle/>
          <a:p>
            <a:pPr algn="just" defTabSz="894463">
              <a:spcBef>
                <a:spcPct val="20000"/>
              </a:spcBef>
            </a:pPr>
            <a:r>
              <a:rPr lang="en-GB" sz="2400">
                <a:solidFill>
                  <a:srgbClr val="000000"/>
                </a:solidFill>
                <a:cs typeface="+mn-cs"/>
              </a:rPr>
              <a:t>[Male manager speaking to a female interviewer]</a:t>
            </a:r>
            <a:endParaRPr lang="en-GB" sz="2400" i="1">
              <a:solidFill>
                <a:srgbClr val="000000"/>
              </a:solidFill>
              <a:cs typeface="+mn-cs"/>
            </a:endParaRPr>
          </a:p>
          <a:p>
            <a:pPr algn="just" defTabSz="894463">
              <a:spcBef>
                <a:spcPct val="20000"/>
              </a:spcBef>
            </a:pPr>
            <a:r>
              <a:rPr lang="en-GB" sz="2400" i="1">
                <a:solidFill>
                  <a:srgbClr val="000000"/>
                </a:solidFill>
                <a:cs typeface="+mn-cs"/>
              </a:rPr>
              <a:t>Production Manager:</a:t>
            </a:r>
            <a:r>
              <a:rPr lang="en-GB" sz="2400">
                <a:solidFill>
                  <a:srgbClr val="000000"/>
                </a:solidFill>
                <a:cs typeface="+mn-cs"/>
              </a:rPr>
              <a:t> “I would like you to call me “Daddy” when we talk”</a:t>
            </a:r>
          </a:p>
          <a:p>
            <a:pPr algn="just" defTabSz="894463">
              <a:spcBef>
                <a:spcPct val="20000"/>
              </a:spcBef>
            </a:pPr>
            <a:r>
              <a:rPr lang="en-GB" sz="2400">
                <a:solidFill>
                  <a:srgbClr val="000000"/>
                </a:solidFill>
                <a:cs typeface="+mn-cs"/>
              </a:rPr>
              <a:t>[End of interview…]</a:t>
            </a:r>
            <a:endParaRPr lang="en-US" sz="2400">
              <a:solidFill>
                <a:srgbClr val="000000"/>
              </a:solidFill>
              <a:cs typeface="+mn-cs"/>
            </a:endParaRPr>
          </a:p>
        </p:txBody>
      </p:sp>
    </p:spTree>
    <p:extLst>
      <p:ext uri="{BB962C8B-B14F-4D97-AF65-F5344CB8AC3E}">
        <p14:creationId xmlns:p14="http://schemas.microsoft.com/office/powerpoint/2010/main" val="24860944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54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54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5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2" grpId="0" animBg="1"/>
      <p:bldP spid="575493" grpId="0"/>
      <p:bldP spid="57549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fld id="{1DBAD31A-B6C5-4563-AFB1-9314E2917264}" type="slidenum">
              <a:rPr lang="en-US" sz="1000">
                <a:solidFill>
                  <a:schemeClr val="hlink"/>
                </a:solidFill>
              </a:rPr>
              <a:pPr eaLnBrk="1" hangingPunct="1"/>
              <a:t>3</a:t>
            </a:fld>
            <a:r>
              <a:rPr lang="en-US" sz="1000">
                <a:solidFill>
                  <a:schemeClr val="hlink"/>
                </a:solidFill>
              </a:rPr>
              <a:t> </a:t>
            </a:r>
          </a:p>
        </p:txBody>
      </p:sp>
      <p:graphicFrame>
        <p:nvGraphicFramePr>
          <p:cNvPr id="24578"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703" name="think-cell Slide" r:id="rId41" imgW="0" imgH="0" progId="TCLayout.ActiveDocument.1">
                  <p:embed/>
                </p:oleObj>
              </mc:Choice>
              <mc:Fallback>
                <p:oleObj name="think-cell Slide" r:id="rId41" imgW="0" imgH="0" progId="TCLayout.ActiveDocument.1">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0" name="Rectangle 2"/>
          <p:cNvSpPr>
            <a:spLocks noGrp="1" noChangeArrowheads="1"/>
          </p:cNvSpPr>
          <p:nvPr>
            <p:ph type="title"/>
            <p:custDataLst>
              <p:tags r:id="rId3"/>
            </p:custDataLst>
          </p:nvPr>
        </p:nvSpPr>
        <p:spPr/>
        <p:txBody>
          <a:bodyPr/>
          <a:lstStyle/>
          <a:p>
            <a:pPr eaLnBrk="1" hangingPunct="1"/>
            <a:r>
              <a:rPr lang="en-GB" smtClean="0"/>
              <a:t>Agenda</a:t>
            </a:r>
            <a:endParaRPr lang="en-US" smtClean="0"/>
          </a:p>
        </p:txBody>
      </p:sp>
      <p:grpSp>
        <p:nvGrpSpPr>
          <p:cNvPr id="24581" name="Group 52"/>
          <p:cNvGrpSpPr>
            <a:grpSpLocks/>
          </p:cNvGrpSpPr>
          <p:nvPr/>
        </p:nvGrpSpPr>
        <p:grpSpPr bwMode="auto">
          <a:xfrm>
            <a:off x="885825" y="2562256"/>
            <a:ext cx="7242175" cy="681037"/>
            <a:chOff x="558" y="2011"/>
            <a:chExt cx="4562" cy="429"/>
          </a:xfrm>
        </p:grpSpPr>
        <p:sp>
          <p:nvSpPr>
            <p:cNvPr id="24623" name="Rectangle 12"/>
            <p:cNvSpPr>
              <a:spLocks noChangeArrowheads="1"/>
            </p:cNvSpPr>
            <p:nvPr>
              <p:custDataLst>
                <p:tags r:id="rId30"/>
              </p:custDataLst>
            </p:nvPr>
          </p:nvSpPr>
          <p:spPr bwMode="auto">
            <a:xfrm>
              <a:off x="726" y="2011"/>
              <a:ext cx="4394" cy="42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624" name="Rectangle 286"/>
            <p:cNvSpPr>
              <a:spLocks noChangeArrowheads="1"/>
            </p:cNvSpPr>
            <p:nvPr>
              <p:custDataLst>
                <p:tags r:id="rId31"/>
              </p:custDataLst>
            </p:nvPr>
          </p:nvSpPr>
          <p:spPr bwMode="auto">
            <a:xfrm>
              <a:off x="973" y="2129"/>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GB" sz="2000">
                  <a:solidFill>
                    <a:srgbClr val="969696"/>
                  </a:solidFill>
                </a:rPr>
                <a:t>Describing management across hospitals</a:t>
              </a:r>
            </a:p>
          </p:txBody>
        </p:sp>
        <p:grpSp>
          <p:nvGrpSpPr>
            <p:cNvPr id="24625" name="Group 14"/>
            <p:cNvGrpSpPr>
              <a:grpSpLocks/>
            </p:cNvGrpSpPr>
            <p:nvPr>
              <p:custDataLst>
                <p:tags r:id="rId32"/>
              </p:custDataLst>
            </p:nvPr>
          </p:nvGrpSpPr>
          <p:grpSpPr bwMode="auto">
            <a:xfrm>
              <a:off x="558" y="2039"/>
              <a:ext cx="343" cy="375"/>
              <a:chOff x="690" y="1158"/>
              <a:chExt cx="486" cy="532"/>
            </a:xfrm>
          </p:grpSpPr>
          <p:sp>
            <p:nvSpPr>
              <p:cNvPr id="24626" name="Oval 15"/>
              <p:cNvSpPr>
                <a:spLocks noChangeArrowheads="1"/>
              </p:cNvSpPr>
              <p:nvPr>
                <p:custDataLst>
                  <p:tags r:id="rId33"/>
                </p:custDataLst>
              </p:nvPr>
            </p:nvSpPr>
            <p:spPr bwMode="gray">
              <a:xfrm rot="-772996">
                <a:off x="720" y="1482"/>
                <a:ext cx="402" cy="208"/>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3904" name="Oval 16"/>
              <p:cNvSpPr>
                <a:spLocks noChangeArrowheads="1"/>
              </p:cNvSpPr>
              <p:nvPr>
                <p:custDataLst>
                  <p:tags r:id="rId34"/>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w="9525">
                <a:noFill/>
                <a:round/>
                <a:headEnd/>
                <a:tailEnd/>
              </a:ln>
              <a:effectLst/>
            </p:spPr>
            <p:txBody>
              <a:bodyPr wrap="none" anchor="ctr"/>
              <a:lstStyle/>
              <a:p>
                <a:pPr>
                  <a:defRPr/>
                </a:pPr>
                <a:endParaRPr lang="en-US">
                  <a:cs typeface="+mn-cs"/>
                </a:endParaRPr>
              </a:p>
            </p:txBody>
          </p:sp>
          <p:sp>
            <p:nvSpPr>
              <p:cNvPr id="293905" name="Oval 17"/>
              <p:cNvSpPr>
                <a:spLocks noChangeArrowheads="1"/>
              </p:cNvSpPr>
              <p:nvPr>
                <p:custDataLst>
                  <p:tags r:id="rId35"/>
                </p:custDataLst>
              </p:nvPr>
            </p:nvSpPr>
            <p:spPr bwMode="gray">
              <a:xfrm>
                <a:off x="696" y="1161"/>
                <a:ext cx="473" cy="472"/>
              </a:xfrm>
              <a:prstGeom prst="ellipse">
                <a:avLst/>
              </a:prstGeom>
              <a:gradFill rotWithShape="1">
                <a:gsLst>
                  <a:gs pos="0">
                    <a:schemeClr val="folHlink">
                      <a:alpha val="0"/>
                    </a:schemeClr>
                  </a:gs>
                  <a:gs pos="100000">
                    <a:schemeClr val="folHlink">
                      <a:gamma/>
                      <a:tint val="60392"/>
                      <a:invGamma/>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293906" name="Oval 18"/>
              <p:cNvSpPr>
                <a:spLocks noChangeArrowheads="1"/>
              </p:cNvSpPr>
              <p:nvPr>
                <p:custDataLst>
                  <p:tags r:id="rId36"/>
                </p:custDataLst>
              </p:nvPr>
            </p:nvSpPr>
            <p:spPr bwMode="gray">
              <a:xfrm>
                <a:off x="710" y="1164"/>
                <a:ext cx="446" cy="444"/>
              </a:xfrm>
              <a:prstGeom prst="ellipse">
                <a:avLst/>
              </a:prstGeom>
              <a:gradFill rotWithShape="1">
                <a:gsLst>
                  <a:gs pos="0">
                    <a:schemeClr val="folHlink">
                      <a:gamma/>
                      <a:shade val="95294"/>
                      <a:invGamma/>
                    </a:schemeClr>
                  </a:gs>
                  <a:gs pos="100000">
                    <a:schemeClr val="folHlink">
                      <a:alpha val="4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293907" name="Oval 19"/>
              <p:cNvSpPr>
                <a:spLocks noChangeArrowheads="1"/>
              </p:cNvSpPr>
              <p:nvPr>
                <p:custDataLst>
                  <p:tags r:id="rId37"/>
                </p:custDataLst>
              </p:nvPr>
            </p:nvSpPr>
            <p:spPr bwMode="gray">
              <a:xfrm>
                <a:off x="733" y="1169"/>
                <a:ext cx="400" cy="358"/>
              </a:xfrm>
              <a:prstGeom prst="ellipse">
                <a:avLst/>
              </a:prstGeom>
              <a:gradFill rotWithShape="1">
                <a:gsLst>
                  <a:gs pos="0">
                    <a:schemeClr val="folHlink">
                      <a:gamma/>
                      <a:tint val="34902"/>
                      <a:invGamma/>
                    </a:schemeClr>
                  </a:gs>
                  <a:gs pos="100000">
                    <a:schemeClr val="folHlink">
                      <a:alpha val="3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24631" name="Oval 20"/>
              <p:cNvSpPr>
                <a:spLocks noChangeArrowheads="1"/>
              </p:cNvSpPr>
              <p:nvPr>
                <p:custDataLst>
                  <p:tags r:id="rId38"/>
                </p:custDataLst>
              </p:nvPr>
            </p:nvSpPr>
            <p:spPr bwMode="gray">
              <a:xfrm>
                <a:off x="846" y="1310"/>
                <a:ext cx="173" cy="1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895350">
                  <a:buClr>
                    <a:schemeClr val="tx2"/>
                  </a:buClr>
                </a:pPr>
                <a:r>
                  <a:rPr lang="en-GB" sz="2000" b="1" dirty="0" smtClean="0">
                    <a:solidFill>
                      <a:srgbClr val="808080"/>
                    </a:solidFill>
                  </a:rPr>
                  <a:t>2</a:t>
                </a:r>
                <a:endParaRPr lang="en-GB" sz="2000" b="1" dirty="0">
                  <a:solidFill>
                    <a:srgbClr val="808080"/>
                  </a:solidFill>
                  <a:cs typeface="Arial Unicode MS" charset="0"/>
                </a:endParaRPr>
              </a:p>
            </p:txBody>
          </p:sp>
        </p:grpSp>
      </p:grpSp>
      <p:grpSp>
        <p:nvGrpSpPr>
          <p:cNvPr id="24582" name="Group 53"/>
          <p:cNvGrpSpPr>
            <a:grpSpLocks/>
          </p:cNvGrpSpPr>
          <p:nvPr/>
        </p:nvGrpSpPr>
        <p:grpSpPr bwMode="auto">
          <a:xfrm>
            <a:off x="885825" y="3548093"/>
            <a:ext cx="7242175" cy="709613"/>
            <a:chOff x="558" y="2632"/>
            <a:chExt cx="4562" cy="447"/>
          </a:xfrm>
        </p:grpSpPr>
        <p:sp>
          <p:nvSpPr>
            <p:cNvPr id="24614" name="Rectangle 21"/>
            <p:cNvSpPr>
              <a:spLocks noChangeArrowheads="1"/>
            </p:cNvSpPr>
            <p:nvPr>
              <p:custDataLst>
                <p:tags r:id="rId21"/>
              </p:custDataLst>
            </p:nvPr>
          </p:nvSpPr>
          <p:spPr bwMode="auto">
            <a:xfrm>
              <a:off x="726" y="2632"/>
              <a:ext cx="4394" cy="42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615" name="Rectangle 286"/>
            <p:cNvSpPr>
              <a:spLocks noChangeArrowheads="1"/>
            </p:cNvSpPr>
            <p:nvPr>
              <p:custDataLst>
                <p:tags r:id="rId22"/>
              </p:custDataLst>
            </p:nvPr>
          </p:nvSpPr>
          <p:spPr bwMode="auto">
            <a:xfrm>
              <a:off x="973" y="2752"/>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GB" sz="2000">
                  <a:solidFill>
                    <a:srgbClr val="969696"/>
                  </a:solidFill>
                </a:rPr>
                <a:t>“Drivers” of management practices</a:t>
              </a:r>
            </a:p>
          </p:txBody>
        </p:sp>
        <p:grpSp>
          <p:nvGrpSpPr>
            <p:cNvPr id="24616" name="Group 23"/>
            <p:cNvGrpSpPr>
              <a:grpSpLocks/>
            </p:cNvGrpSpPr>
            <p:nvPr>
              <p:custDataLst>
                <p:tags r:id="rId23"/>
              </p:custDataLst>
            </p:nvPr>
          </p:nvGrpSpPr>
          <p:grpSpPr bwMode="auto">
            <a:xfrm>
              <a:off x="558" y="2704"/>
              <a:ext cx="343" cy="375"/>
              <a:chOff x="690" y="1158"/>
              <a:chExt cx="486" cy="532"/>
            </a:xfrm>
          </p:grpSpPr>
          <p:sp>
            <p:nvSpPr>
              <p:cNvPr id="24617" name="Oval 24"/>
              <p:cNvSpPr>
                <a:spLocks noChangeArrowheads="1"/>
              </p:cNvSpPr>
              <p:nvPr>
                <p:custDataLst>
                  <p:tags r:id="rId24"/>
                </p:custDataLst>
              </p:nvPr>
            </p:nvSpPr>
            <p:spPr bwMode="gray">
              <a:xfrm rot="-772996">
                <a:off x="720" y="1482"/>
                <a:ext cx="402" cy="208"/>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3913" name="Oval 25"/>
              <p:cNvSpPr>
                <a:spLocks noChangeArrowheads="1"/>
              </p:cNvSpPr>
              <p:nvPr>
                <p:custDataLst>
                  <p:tags r:id="rId25"/>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w="9525">
                <a:noFill/>
                <a:round/>
                <a:headEnd/>
                <a:tailEnd/>
              </a:ln>
              <a:effectLst/>
            </p:spPr>
            <p:txBody>
              <a:bodyPr wrap="none" anchor="ctr"/>
              <a:lstStyle/>
              <a:p>
                <a:pPr>
                  <a:defRPr/>
                </a:pPr>
                <a:endParaRPr lang="en-US">
                  <a:cs typeface="+mn-cs"/>
                </a:endParaRPr>
              </a:p>
            </p:txBody>
          </p:sp>
          <p:sp>
            <p:nvSpPr>
              <p:cNvPr id="293914" name="Oval 26"/>
              <p:cNvSpPr>
                <a:spLocks noChangeArrowheads="1"/>
              </p:cNvSpPr>
              <p:nvPr>
                <p:custDataLst>
                  <p:tags r:id="rId26"/>
                </p:custDataLst>
              </p:nvPr>
            </p:nvSpPr>
            <p:spPr bwMode="gray">
              <a:xfrm>
                <a:off x="696" y="1161"/>
                <a:ext cx="473" cy="472"/>
              </a:xfrm>
              <a:prstGeom prst="ellipse">
                <a:avLst/>
              </a:prstGeom>
              <a:gradFill rotWithShape="1">
                <a:gsLst>
                  <a:gs pos="0">
                    <a:schemeClr val="folHlink">
                      <a:alpha val="0"/>
                    </a:schemeClr>
                  </a:gs>
                  <a:gs pos="100000">
                    <a:schemeClr val="folHlink">
                      <a:gamma/>
                      <a:tint val="60392"/>
                      <a:invGamma/>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293915" name="Oval 27"/>
              <p:cNvSpPr>
                <a:spLocks noChangeArrowheads="1"/>
              </p:cNvSpPr>
              <p:nvPr>
                <p:custDataLst>
                  <p:tags r:id="rId27"/>
                </p:custDataLst>
              </p:nvPr>
            </p:nvSpPr>
            <p:spPr bwMode="gray">
              <a:xfrm>
                <a:off x="710" y="1164"/>
                <a:ext cx="446" cy="444"/>
              </a:xfrm>
              <a:prstGeom prst="ellipse">
                <a:avLst/>
              </a:prstGeom>
              <a:gradFill rotWithShape="1">
                <a:gsLst>
                  <a:gs pos="0">
                    <a:schemeClr val="folHlink">
                      <a:gamma/>
                      <a:shade val="95294"/>
                      <a:invGamma/>
                    </a:schemeClr>
                  </a:gs>
                  <a:gs pos="100000">
                    <a:schemeClr val="folHlink">
                      <a:alpha val="4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293916" name="Oval 28"/>
              <p:cNvSpPr>
                <a:spLocks noChangeArrowheads="1"/>
              </p:cNvSpPr>
              <p:nvPr>
                <p:custDataLst>
                  <p:tags r:id="rId28"/>
                </p:custDataLst>
              </p:nvPr>
            </p:nvSpPr>
            <p:spPr bwMode="gray">
              <a:xfrm>
                <a:off x="733" y="1169"/>
                <a:ext cx="400" cy="358"/>
              </a:xfrm>
              <a:prstGeom prst="ellipse">
                <a:avLst/>
              </a:prstGeom>
              <a:gradFill rotWithShape="1">
                <a:gsLst>
                  <a:gs pos="0">
                    <a:schemeClr val="folHlink">
                      <a:gamma/>
                      <a:tint val="34902"/>
                      <a:invGamma/>
                    </a:schemeClr>
                  </a:gs>
                  <a:gs pos="100000">
                    <a:schemeClr val="folHlink">
                      <a:alpha val="3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24622" name="Oval 29"/>
              <p:cNvSpPr>
                <a:spLocks noChangeArrowheads="1"/>
              </p:cNvSpPr>
              <p:nvPr>
                <p:custDataLst>
                  <p:tags r:id="rId29"/>
                </p:custDataLst>
              </p:nvPr>
            </p:nvSpPr>
            <p:spPr bwMode="gray">
              <a:xfrm>
                <a:off x="846" y="1310"/>
                <a:ext cx="173" cy="1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895350">
                  <a:buClr>
                    <a:schemeClr val="tx2"/>
                  </a:buClr>
                </a:pPr>
                <a:r>
                  <a:rPr lang="en-GB" sz="2000" b="1" dirty="0" smtClean="0">
                    <a:solidFill>
                      <a:srgbClr val="808080"/>
                    </a:solidFill>
                  </a:rPr>
                  <a:t>3</a:t>
                </a:r>
                <a:endParaRPr lang="en-GB" sz="2000" b="1" dirty="0">
                  <a:solidFill>
                    <a:srgbClr val="808080"/>
                  </a:solidFill>
                  <a:cs typeface="Arial Unicode MS" charset="0"/>
                </a:endParaRPr>
              </a:p>
            </p:txBody>
          </p:sp>
        </p:grpSp>
      </p:grpSp>
      <p:grpSp>
        <p:nvGrpSpPr>
          <p:cNvPr id="24583" name="Group 54"/>
          <p:cNvGrpSpPr>
            <a:grpSpLocks/>
          </p:cNvGrpSpPr>
          <p:nvPr/>
        </p:nvGrpSpPr>
        <p:grpSpPr bwMode="auto">
          <a:xfrm>
            <a:off x="885825" y="4564093"/>
            <a:ext cx="7242175" cy="681038"/>
            <a:chOff x="558" y="3272"/>
            <a:chExt cx="4562" cy="429"/>
          </a:xfrm>
        </p:grpSpPr>
        <p:sp>
          <p:nvSpPr>
            <p:cNvPr id="24605" name="Rectangle 30"/>
            <p:cNvSpPr>
              <a:spLocks noChangeArrowheads="1"/>
            </p:cNvSpPr>
            <p:nvPr>
              <p:custDataLst>
                <p:tags r:id="rId12"/>
              </p:custDataLst>
            </p:nvPr>
          </p:nvSpPr>
          <p:spPr bwMode="auto">
            <a:xfrm>
              <a:off x="726" y="3272"/>
              <a:ext cx="4394" cy="42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606" name="Rectangle 286"/>
            <p:cNvSpPr>
              <a:spLocks noChangeArrowheads="1"/>
            </p:cNvSpPr>
            <p:nvPr>
              <p:custDataLst>
                <p:tags r:id="rId13"/>
              </p:custDataLst>
            </p:nvPr>
          </p:nvSpPr>
          <p:spPr bwMode="auto">
            <a:xfrm>
              <a:off x="973" y="3394"/>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GB" sz="2000">
                  <a:solidFill>
                    <a:srgbClr val="969696"/>
                  </a:solidFill>
                </a:rPr>
                <a:t>Implications for policy makers and others</a:t>
              </a:r>
            </a:p>
          </p:txBody>
        </p:sp>
        <p:grpSp>
          <p:nvGrpSpPr>
            <p:cNvPr id="24607" name="Group 32"/>
            <p:cNvGrpSpPr>
              <a:grpSpLocks/>
            </p:cNvGrpSpPr>
            <p:nvPr>
              <p:custDataLst>
                <p:tags r:id="rId14"/>
              </p:custDataLst>
            </p:nvPr>
          </p:nvGrpSpPr>
          <p:grpSpPr bwMode="auto">
            <a:xfrm>
              <a:off x="558" y="3296"/>
              <a:ext cx="343" cy="375"/>
              <a:chOff x="690" y="1158"/>
              <a:chExt cx="486" cy="532"/>
            </a:xfrm>
          </p:grpSpPr>
          <p:sp>
            <p:nvSpPr>
              <p:cNvPr id="24608" name="Oval 33"/>
              <p:cNvSpPr>
                <a:spLocks noChangeArrowheads="1"/>
              </p:cNvSpPr>
              <p:nvPr>
                <p:custDataLst>
                  <p:tags r:id="rId15"/>
                </p:custDataLst>
              </p:nvPr>
            </p:nvSpPr>
            <p:spPr bwMode="gray">
              <a:xfrm rot="-772996">
                <a:off x="720" y="1482"/>
                <a:ext cx="402" cy="208"/>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3922" name="Oval 34"/>
              <p:cNvSpPr>
                <a:spLocks noChangeArrowheads="1"/>
              </p:cNvSpPr>
              <p:nvPr>
                <p:custDataLst>
                  <p:tags r:id="rId16"/>
                </p:custDataLst>
              </p:nvPr>
            </p:nvSpPr>
            <p:spPr bwMode="gray">
              <a:xfrm>
                <a:off x="690" y="1158"/>
                <a:ext cx="486" cy="488"/>
              </a:xfrm>
              <a:prstGeom prst="ellipse">
                <a:avLst/>
              </a:prstGeom>
              <a:gradFill rotWithShape="1">
                <a:gsLst>
                  <a:gs pos="0">
                    <a:schemeClr val="folHlink">
                      <a:gamma/>
                      <a:shade val="69804"/>
                      <a:invGamma/>
                    </a:schemeClr>
                  </a:gs>
                  <a:gs pos="100000">
                    <a:schemeClr val="folHlink"/>
                  </a:gs>
                </a:gsLst>
                <a:lin ang="5400000" scaled="1"/>
              </a:gradFill>
              <a:ln w="9525">
                <a:noFill/>
                <a:round/>
                <a:headEnd/>
                <a:tailEnd/>
              </a:ln>
              <a:effectLst/>
            </p:spPr>
            <p:txBody>
              <a:bodyPr wrap="none" anchor="ctr"/>
              <a:lstStyle/>
              <a:p>
                <a:pPr>
                  <a:defRPr/>
                </a:pPr>
                <a:endParaRPr lang="en-US">
                  <a:cs typeface="+mn-cs"/>
                </a:endParaRPr>
              </a:p>
            </p:txBody>
          </p:sp>
          <p:sp>
            <p:nvSpPr>
              <p:cNvPr id="293923" name="Oval 35"/>
              <p:cNvSpPr>
                <a:spLocks noChangeArrowheads="1"/>
              </p:cNvSpPr>
              <p:nvPr>
                <p:custDataLst>
                  <p:tags r:id="rId17"/>
                </p:custDataLst>
              </p:nvPr>
            </p:nvSpPr>
            <p:spPr bwMode="gray">
              <a:xfrm>
                <a:off x="696" y="1161"/>
                <a:ext cx="473" cy="472"/>
              </a:xfrm>
              <a:prstGeom prst="ellipse">
                <a:avLst/>
              </a:prstGeom>
              <a:gradFill rotWithShape="1">
                <a:gsLst>
                  <a:gs pos="0">
                    <a:schemeClr val="folHlink">
                      <a:alpha val="0"/>
                    </a:schemeClr>
                  </a:gs>
                  <a:gs pos="100000">
                    <a:schemeClr val="folHlink">
                      <a:gamma/>
                      <a:tint val="60392"/>
                      <a:invGamma/>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293924" name="Oval 36"/>
              <p:cNvSpPr>
                <a:spLocks noChangeArrowheads="1"/>
              </p:cNvSpPr>
              <p:nvPr>
                <p:custDataLst>
                  <p:tags r:id="rId18"/>
                </p:custDataLst>
              </p:nvPr>
            </p:nvSpPr>
            <p:spPr bwMode="gray">
              <a:xfrm>
                <a:off x="710" y="1164"/>
                <a:ext cx="446" cy="444"/>
              </a:xfrm>
              <a:prstGeom prst="ellipse">
                <a:avLst/>
              </a:prstGeom>
              <a:gradFill rotWithShape="1">
                <a:gsLst>
                  <a:gs pos="0">
                    <a:schemeClr val="folHlink">
                      <a:gamma/>
                      <a:shade val="95294"/>
                      <a:invGamma/>
                    </a:schemeClr>
                  </a:gs>
                  <a:gs pos="100000">
                    <a:schemeClr val="folHlink">
                      <a:alpha val="4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293925" name="Oval 37"/>
              <p:cNvSpPr>
                <a:spLocks noChangeArrowheads="1"/>
              </p:cNvSpPr>
              <p:nvPr>
                <p:custDataLst>
                  <p:tags r:id="rId19"/>
                </p:custDataLst>
              </p:nvPr>
            </p:nvSpPr>
            <p:spPr bwMode="gray">
              <a:xfrm>
                <a:off x="733" y="1169"/>
                <a:ext cx="400" cy="358"/>
              </a:xfrm>
              <a:prstGeom prst="ellipse">
                <a:avLst/>
              </a:prstGeom>
              <a:gradFill rotWithShape="1">
                <a:gsLst>
                  <a:gs pos="0">
                    <a:schemeClr val="folHlink">
                      <a:gamma/>
                      <a:tint val="34902"/>
                      <a:invGamma/>
                    </a:schemeClr>
                  </a:gs>
                  <a:gs pos="100000">
                    <a:schemeClr val="folHlink">
                      <a:alpha val="3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24613" name="Oval 38"/>
              <p:cNvSpPr>
                <a:spLocks noChangeArrowheads="1"/>
              </p:cNvSpPr>
              <p:nvPr>
                <p:custDataLst>
                  <p:tags r:id="rId20"/>
                </p:custDataLst>
              </p:nvPr>
            </p:nvSpPr>
            <p:spPr bwMode="gray">
              <a:xfrm>
                <a:off x="846" y="1310"/>
                <a:ext cx="173" cy="1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895350">
                  <a:buClr>
                    <a:schemeClr val="tx2"/>
                  </a:buClr>
                </a:pPr>
                <a:r>
                  <a:rPr lang="en-GB" sz="2000" b="1" dirty="0" smtClean="0">
                    <a:solidFill>
                      <a:srgbClr val="808080"/>
                    </a:solidFill>
                  </a:rPr>
                  <a:t>4</a:t>
                </a:r>
                <a:endParaRPr lang="en-GB" sz="2000" b="1" dirty="0">
                  <a:solidFill>
                    <a:srgbClr val="808080"/>
                  </a:solidFill>
                  <a:cs typeface="Arial Unicode MS" charset="0"/>
                </a:endParaRPr>
              </a:p>
            </p:txBody>
          </p:sp>
        </p:grpSp>
      </p:grpSp>
      <p:grpSp>
        <p:nvGrpSpPr>
          <p:cNvPr id="24585" name="Group 49"/>
          <p:cNvGrpSpPr>
            <a:grpSpLocks/>
          </p:cNvGrpSpPr>
          <p:nvPr>
            <p:custDataLst>
              <p:tags r:id="rId4"/>
            </p:custDataLst>
          </p:nvPr>
        </p:nvGrpSpPr>
        <p:grpSpPr bwMode="auto">
          <a:xfrm>
            <a:off x="879475" y="1481168"/>
            <a:ext cx="7248525" cy="776288"/>
            <a:chOff x="554" y="709"/>
            <a:chExt cx="4566" cy="489"/>
          </a:xfrm>
        </p:grpSpPr>
        <p:sp>
          <p:nvSpPr>
            <p:cNvPr id="293927" name="Rectangle 39"/>
            <p:cNvSpPr>
              <a:spLocks noChangeArrowheads="1"/>
            </p:cNvSpPr>
            <p:nvPr/>
          </p:nvSpPr>
          <p:spPr bwMode="auto">
            <a:xfrm>
              <a:off x="726" y="1119"/>
              <a:ext cx="4394" cy="79"/>
            </a:xfrm>
            <a:prstGeom prst="rect">
              <a:avLst/>
            </a:prstGeom>
            <a:gradFill rotWithShape="1">
              <a:gsLst>
                <a:gs pos="0">
                  <a:schemeClr val="folHlink"/>
                </a:gs>
                <a:gs pos="100000">
                  <a:schemeClr val="folHlink">
                    <a:gamma/>
                    <a:tint val="0"/>
                    <a:invGamma/>
                  </a:schemeClr>
                </a:gs>
              </a:gsLst>
              <a:lin ang="5400000" scaled="1"/>
            </a:gradFill>
            <a:ln w="9525">
              <a:noFill/>
              <a:miter lim="800000"/>
              <a:headEnd/>
              <a:tailEnd/>
            </a:ln>
            <a:effectLst/>
          </p:spPr>
          <p:txBody>
            <a:bodyPr wrap="none" anchor="ctr"/>
            <a:lstStyle/>
            <a:p>
              <a:pPr>
                <a:defRPr/>
              </a:pPr>
              <a:endParaRPr lang="en-US">
                <a:cs typeface="+mn-cs"/>
              </a:endParaRPr>
            </a:p>
          </p:txBody>
        </p:sp>
        <p:sp>
          <p:nvSpPr>
            <p:cNvPr id="24587" name="Rectangle 40"/>
            <p:cNvSpPr>
              <a:spLocks noChangeArrowheads="1"/>
            </p:cNvSpPr>
            <p:nvPr/>
          </p:nvSpPr>
          <p:spPr bwMode="auto">
            <a:xfrm>
              <a:off x="726" y="709"/>
              <a:ext cx="4394" cy="4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88" name="Rectangle 286"/>
            <p:cNvSpPr>
              <a:spLocks noChangeArrowheads="1"/>
            </p:cNvSpPr>
            <p:nvPr>
              <p:custDataLst>
                <p:tags r:id="rId5"/>
              </p:custDataLst>
            </p:nvPr>
          </p:nvSpPr>
          <p:spPr bwMode="auto">
            <a:xfrm>
              <a:off x="973" y="822"/>
              <a:ext cx="4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Clr>
                  <a:schemeClr val="tx2"/>
                </a:buClr>
              </a:pPr>
              <a:r>
                <a:rPr lang="en-GB" sz="2000" b="1"/>
                <a:t>Measuring management practices in healthcare</a:t>
              </a:r>
            </a:p>
          </p:txBody>
        </p:sp>
        <p:grpSp>
          <p:nvGrpSpPr>
            <p:cNvPr id="24589" name="Group 42"/>
            <p:cNvGrpSpPr>
              <a:grpSpLocks/>
            </p:cNvGrpSpPr>
            <p:nvPr/>
          </p:nvGrpSpPr>
          <p:grpSpPr bwMode="auto">
            <a:xfrm>
              <a:off x="554" y="770"/>
              <a:ext cx="343" cy="375"/>
              <a:chOff x="404" y="818"/>
              <a:chExt cx="343" cy="375"/>
            </a:xfrm>
          </p:grpSpPr>
          <p:sp>
            <p:nvSpPr>
              <p:cNvPr id="24590" name="Oval 43"/>
              <p:cNvSpPr>
                <a:spLocks noChangeArrowheads="1"/>
              </p:cNvSpPr>
              <p:nvPr>
                <p:custDataLst>
                  <p:tags r:id="rId6"/>
                </p:custDataLst>
              </p:nvPr>
            </p:nvSpPr>
            <p:spPr bwMode="gray">
              <a:xfrm rot="-772996">
                <a:off x="425" y="1046"/>
                <a:ext cx="284" cy="147"/>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3932" name="Oval 44"/>
              <p:cNvSpPr>
                <a:spLocks noChangeArrowheads="1"/>
              </p:cNvSpPr>
              <p:nvPr>
                <p:custDataLst>
                  <p:tags r:id="rId7"/>
                </p:custDataLst>
              </p:nvPr>
            </p:nvSpPr>
            <p:spPr bwMode="gray">
              <a:xfrm>
                <a:off x="404" y="818"/>
                <a:ext cx="343" cy="344"/>
              </a:xfrm>
              <a:prstGeom prst="ellipse">
                <a:avLst/>
              </a:prstGeom>
              <a:gradFill rotWithShape="1">
                <a:gsLst>
                  <a:gs pos="0">
                    <a:schemeClr val="accent1">
                      <a:gamma/>
                      <a:shade val="69804"/>
                      <a:invGamma/>
                    </a:schemeClr>
                  </a:gs>
                  <a:gs pos="100000">
                    <a:schemeClr val="accent1"/>
                  </a:gs>
                </a:gsLst>
                <a:lin ang="5400000" scaled="1"/>
              </a:gradFill>
              <a:ln w="9525">
                <a:noFill/>
                <a:round/>
                <a:headEnd/>
                <a:tailEnd/>
              </a:ln>
              <a:effectLst/>
            </p:spPr>
            <p:txBody>
              <a:bodyPr wrap="none" anchor="ctr"/>
              <a:lstStyle/>
              <a:p>
                <a:pPr>
                  <a:defRPr/>
                </a:pPr>
                <a:endParaRPr lang="en-US">
                  <a:cs typeface="+mn-cs"/>
                </a:endParaRPr>
              </a:p>
            </p:txBody>
          </p:sp>
          <p:sp>
            <p:nvSpPr>
              <p:cNvPr id="293933" name="Oval 45"/>
              <p:cNvSpPr>
                <a:spLocks noChangeArrowheads="1"/>
              </p:cNvSpPr>
              <p:nvPr>
                <p:custDataLst>
                  <p:tags r:id="rId8"/>
                </p:custDataLst>
              </p:nvPr>
            </p:nvSpPr>
            <p:spPr bwMode="gray">
              <a:xfrm>
                <a:off x="408" y="820"/>
                <a:ext cx="334" cy="333"/>
              </a:xfrm>
              <a:prstGeom prst="ellipse">
                <a:avLst/>
              </a:prstGeom>
              <a:gradFill rotWithShape="1">
                <a:gsLst>
                  <a:gs pos="0">
                    <a:schemeClr val="accent1">
                      <a:alpha val="0"/>
                    </a:schemeClr>
                  </a:gs>
                  <a:gs pos="100000">
                    <a:schemeClr val="accent1">
                      <a:gamma/>
                      <a:tint val="60392"/>
                      <a:invGamma/>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293934" name="Oval 46"/>
              <p:cNvSpPr>
                <a:spLocks noChangeArrowheads="1"/>
              </p:cNvSpPr>
              <p:nvPr>
                <p:custDataLst>
                  <p:tags r:id="rId9"/>
                </p:custDataLst>
              </p:nvPr>
            </p:nvSpPr>
            <p:spPr bwMode="gray">
              <a:xfrm>
                <a:off x="418" y="822"/>
                <a:ext cx="315" cy="313"/>
              </a:xfrm>
              <a:prstGeom prst="ellipse">
                <a:avLst/>
              </a:prstGeom>
              <a:gradFill rotWithShape="1">
                <a:gsLst>
                  <a:gs pos="0">
                    <a:schemeClr val="accent1">
                      <a:gamma/>
                      <a:shade val="95294"/>
                      <a:invGamma/>
                    </a:schemeClr>
                  </a:gs>
                  <a:gs pos="100000">
                    <a:schemeClr val="accent1">
                      <a:alpha val="4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293935" name="Oval 47"/>
              <p:cNvSpPr>
                <a:spLocks noChangeArrowheads="1"/>
              </p:cNvSpPr>
              <p:nvPr>
                <p:custDataLst>
                  <p:tags r:id="rId10"/>
                </p:custDataLst>
              </p:nvPr>
            </p:nvSpPr>
            <p:spPr bwMode="gray">
              <a:xfrm>
                <a:off x="434" y="826"/>
                <a:ext cx="282" cy="252"/>
              </a:xfrm>
              <a:prstGeom prst="ellipse">
                <a:avLst/>
              </a:prstGeom>
              <a:gradFill rotWithShape="1">
                <a:gsLst>
                  <a:gs pos="0">
                    <a:schemeClr val="accent1">
                      <a:gamma/>
                      <a:tint val="34902"/>
                      <a:invGamma/>
                    </a:schemeClr>
                  </a:gs>
                  <a:gs pos="100000">
                    <a:schemeClr val="accent1">
                      <a:alpha val="38000"/>
                    </a:schemeClr>
                  </a:gs>
                </a:gsLst>
                <a:lin ang="5400000" scaled="1"/>
              </a:gradFill>
              <a:ln w="9525">
                <a:noFill/>
                <a:round/>
                <a:headEnd/>
                <a:tailEnd/>
              </a:ln>
              <a:effectLst/>
            </p:spPr>
            <p:txBody>
              <a:bodyPr vert="eaVert" wrap="none" anchor="ctr"/>
              <a:lstStyle/>
              <a:p>
                <a:pPr>
                  <a:defRPr/>
                </a:pPr>
                <a:endParaRPr lang="en-US">
                  <a:cs typeface="+mn-cs"/>
                </a:endParaRPr>
              </a:p>
            </p:txBody>
          </p:sp>
          <p:sp>
            <p:nvSpPr>
              <p:cNvPr id="24595" name="Oval 48"/>
              <p:cNvSpPr>
                <a:spLocks noChangeArrowheads="1"/>
              </p:cNvSpPr>
              <p:nvPr>
                <p:custDataLst>
                  <p:tags r:id="rId11"/>
                </p:custDataLst>
              </p:nvPr>
            </p:nvSpPr>
            <p:spPr bwMode="gray">
              <a:xfrm>
                <a:off x="514" y="925"/>
                <a:ext cx="122" cy="12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72009" tIns="72009" rIns="72009" bIns="72009" anchor="ctr"/>
              <a:lstStyle/>
              <a:p>
                <a:pPr algn="ctr" defTabSz="895350">
                  <a:buClr>
                    <a:schemeClr val="tx2"/>
                  </a:buClr>
                </a:pPr>
                <a:r>
                  <a:rPr lang="en-GB" sz="2000" b="1" dirty="0" smtClean="0"/>
                  <a:t>1</a:t>
                </a:r>
                <a:endParaRPr lang="en-GB" sz="2000" b="1" dirty="0">
                  <a:cs typeface="Arial Unicode MS" charset="0"/>
                </a:endParaRPr>
              </a:p>
            </p:txBody>
          </p:sp>
        </p:gr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custDataLst>
              <p:tags r:id="rId1"/>
            </p:custDataLst>
          </p:nvPr>
        </p:nvSpPr>
        <p:spPr>
          <a:xfrm>
            <a:off x="276225" y="4852988"/>
            <a:ext cx="8424863" cy="487362"/>
          </a:xfrm>
        </p:spPr>
        <p:txBody>
          <a:bodyPr/>
          <a:lstStyle/>
          <a:p>
            <a:pPr eaLnBrk="1" hangingPunct="1"/>
            <a:r>
              <a:rPr lang="en-US" sz="3200" smtClean="0"/>
              <a:t>Management Matters in Healthcare</a:t>
            </a:r>
          </a:p>
        </p:txBody>
      </p:sp>
      <p:sp>
        <p:nvSpPr>
          <p:cNvPr id="74755" name="Rectangle 3"/>
          <p:cNvSpPr>
            <a:spLocks noChangeArrowheads="1"/>
          </p:cNvSpPr>
          <p:nvPr/>
        </p:nvSpPr>
        <p:spPr bwMode="auto">
          <a:xfrm>
            <a:off x="0" y="0"/>
            <a:ext cx="8958263" cy="67214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74756" name="Picture 4" descr="Front-cover-pic"/>
          <p:cNvPicPr>
            <a:picLocks noChangeAspect="1" noChangeArrowheads="1"/>
          </p:cNvPicPr>
          <p:nvPr/>
        </p:nvPicPr>
        <p:blipFill>
          <a:blip r:embed="rId4">
            <a:extLst>
              <a:ext uri="{28A0092B-C50C-407E-A947-70E740481C1C}">
                <a14:useLocalDpi xmlns:a14="http://schemas.microsoft.com/office/drawing/2010/main" val="0"/>
              </a:ext>
            </a:extLst>
          </a:blip>
          <a:srcRect b="23878"/>
          <a:stretch>
            <a:fillRect/>
          </a:stretch>
        </p:blipFill>
        <p:spPr bwMode="auto">
          <a:xfrm>
            <a:off x="0" y="612775"/>
            <a:ext cx="8961438"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60249" y="0"/>
            <a:ext cx="8801190" cy="767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4806" rIns="89611" bIns="448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t>Figure 10: Labor Market Regulation Seems to Inhibit Good Management Practices, Particularly Incentives Management</a:t>
            </a:r>
          </a:p>
        </p:txBody>
      </p:sp>
      <p:sp>
        <p:nvSpPr>
          <p:cNvPr id="12291" name="Text Box 871"/>
          <p:cNvSpPr txBox="1">
            <a:spLocks noChangeArrowheads="1"/>
          </p:cNvSpPr>
          <p:nvPr/>
        </p:nvSpPr>
        <p:spPr bwMode="auto">
          <a:xfrm>
            <a:off x="160248" y="6063331"/>
            <a:ext cx="8961438" cy="64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Note: Averaged across all manufacturing firms within each country (9079 observations). We did not include other sectors as we do not have the same international coverage. Incentives management defined as management practices around hiring, firing, pay and promotions. The index is from the Doing Business database </a:t>
            </a:r>
            <a:r>
              <a:rPr lang="en-US">
                <a:hlinkClick r:id="rId2"/>
              </a:rPr>
              <a:t>http://www.doingbusiness.org/ExploreTopics/EmployingWorkers/</a:t>
            </a:r>
            <a:endParaRPr lang="en-US"/>
          </a:p>
        </p:txBody>
      </p:sp>
      <p:grpSp>
        <p:nvGrpSpPr>
          <p:cNvPr id="12292" name="Group 1089"/>
          <p:cNvGrpSpPr>
            <a:grpSpLocks/>
          </p:cNvGrpSpPr>
          <p:nvPr/>
        </p:nvGrpSpPr>
        <p:grpSpPr bwMode="auto">
          <a:xfrm>
            <a:off x="236694" y="849520"/>
            <a:ext cx="8378393" cy="4965146"/>
            <a:chOff x="219802" y="1745564"/>
            <a:chExt cx="8682264" cy="4232623"/>
          </a:xfrm>
        </p:grpSpPr>
        <p:sp>
          <p:nvSpPr>
            <p:cNvPr id="12293" name="Line 22"/>
            <p:cNvSpPr>
              <a:spLocks noChangeShapeType="1"/>
            </p:cNvSpPr>
            <p:nvPr/>
          </p:nvSpPr>
          <p:spPr bwMode="auto">
            <a:xfrm>
              <a:off x="1020804" y="5115181"/>
              <a:ext cx="7881262"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4" name="Line 23"/>
            <p:cNvSpPr>
              <a:spLocks noChangeShapeType="1"/>
            </p:cNvSpPr>
            <p:nvPr/>
          </p:nvSpPr>
          <p:spPr bwMode="auto">
            <a:xfrm>
              <a:off x="1020804" y="4105928"/>
              <a:ext cx="7881262"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5" name="Line 24"/>
            <p:cNvSpPr>
              <a:spLocks noChangeShapeType="1"/>
            </p:cNvSpPr>
            <p:nvPr/>
          </p:nvSpPr>
          <p:spPr bwMode="auto">
            <a:xfrm>
              <a:off x="1020804" y="3099034"/>
              <a:ext cx="7881262"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6" name="Line 25"/>
            <p:cNvSpPr>
              <a:spLocks noChangeShapeType="1"/>
            </p:cNvSpPr>
            <p:nvPr/>
          </p:nvSpPr>
          <p:spPr bwMode="auto">
            <a:xfrm>
              <a:off x="1020804" y="2089782"/>
              <a:ext cx="7881262"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7" name="Oval 26"/>
            <p:cNvSpPr>
              <a:spLocks noChangeArrowheads="1"/>
            </p:cNvSpPr>
            <p:nvPr/>
          </p:nvSpPr>
          <p:spPr bwMode="auto">
            <a:xfrm>
              <a:off x="3772201" y="5277888"/>
              <a:ext cx="91162" cy="75458"/>
            </a:xfrm>
            <a:prstGeom prst="ellipse">
              <a:avLst/>
            </a:prstGeom>
            <a:solidFill>
              <a:srgbClr val="1A476F"/>
            </a:solidFill>
            <a:ln w="7">
              <a:solidFill>
                <a:srgbClr val="1A476F"/>
              </a:solidFill>
              <a:round/>
              <a:headEnd/>
              <a:tailEnd/>
            </a:ln>
          </p:spPr>
          <p:txBody>
            <a:bodyPr/>
            <a:lstStyle/>
            <a:p>
              <a:endParaRPr lang="en-US" sz="1600"/>
            </a:p>
          </p:txBody>
        </p:sp>
        <p:sp>
          <p:nvSpPr>
            <p:cNvPr id="12298" name="Rectangle 27"/>
            <p:cNvSpPr>
              <a:spLocks noChangeArrowheads="1"/>
            </p:cNvSpPr>
            <p:nvPr/>
          </p:nvSpPr>
          <p:spPr bwMode="auto">
            <a:xfrm>
              <a:off x="3915849" y="5235443"/>
              <a:ext cx="908645"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Argentina</a:t>
              </a:r>
              <a:endParaRPr lang="en-US" sz="1600"/>
            </a:p>
          </p:txBody>
        </p:sp>
        <p:sp>
          <p:nvSpPr>
            <p:cNvPr id="12299" name="Oval 28"/>
            <p:cNvSpPr>
              <a:spLocks noChangeArrowheads="1"/>
            </p:cNvSpPr>
            <p:nvPr/>
          </p:nvSpPr>
          <p:spPr bwMode="auto">
            <a:xfrm>
              <a:off x="1111964" y="4318154"/>
              <a:ext cx="88398" cy="75458"/>
            </a:xfrm>
            <a:prstGeom prst="ellipse">
              <a:avLst/>
            </a:prstGeom>
            <a:solidFill>
              <a:srgbClr val="1A476F"/>
            </a:solidFill>
            <a:ln w="7">
              <a:solidFill>
                <a:srgbClr val="1A476F"/>
              </a:solidFill>
              <a:round/>
              <a:headEnd/>
              <a:tailEnd/>
            </a:ln>
          </p:spPr>
          <p:txBody>
            <a:bodyPr/>
            <a:lstStyle/>
            <a:p>
              <a:endParaRPr lang="en-US" sz="1600"/>
            </a:p>
          </p:txBody>
        </p:sp>
        <p:sp>
          <p:nvSpPr>
            <p:cNvPr id="12300" name="Rectangle 29"/>
            <p:cNvSpPr>
              <a:spLocks noChangeArrowheads="1"/>
            </p:cNvSpPr>
            <p:nvPr/>
          </p:nvSpPr>
          <p:spPr bwMode="auto">
            <a:xfrm>
              <a:off x="1255611" y="4275709"/>
              <a:ext cx="825588"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Australia</a:t>
              </a:r>
              <a:endParaRPr lang="en-US" sz="1600"/>
            </a:p>
          </p:txBody>
        </p:sp>
        <p:sp>
          <p:nvSpPr>
            <p:cNvPr id="12301" name="Oval 30"/>
            <p:cNvSpPr>
              <a:spLocks noChangeArrowheads="1"/>
            </p:cNvSpPr>
            <p:nvPr/>
          </p:nvSpPr>
          <p:spPr bwMode="auto">
            <a:xfrm>
              <a:off x="6937966" y="5303826"/>
              <a:ext cx="96687" cy="77817"/>
            </a:xfrm>
            <a:prstGeom prst="ellipse">
              <a:avLst/>
            </a:prstGeom>
            <a:solidFill>
              <a:srgbClr val="1A476F"/>
            </a:solidFill>
            <a:ln w="7">
              <a:solidFill>
                <a:srgbClr val="1A476F"/>
              </a:solidFill>
              <a:round/>
              <a:headEnd/>
              <a:tailEnd/>
            </a:ln>
          </p:spPr>
          <p:txBody>
            <a:bodyPr/>
            <a:lstStyle/>
            <a:p>
              <a:endParaRPr lang="en-US" sz="1600"/>
            </a:p>
          </p:txBody>
        </p:sp>
        <p:sp>
          <p:nvSpPr>
            <p:cNvPr id="12302" name="Rectangle 31"/>
            <p:cNvSpPr>
              <a:spLocks noChangeArrowheads="1"/>
            </p:cNvSpPr>
            <p:nvPr/>
          </p:nvSpPr>
          <p:spPr bwMode="auto">
            <a:xfrm>
              <a:off x="7081613" y="5263740"/>
              <a:ext cx="529904"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Brazil</a:t>
              </a:r>
              <a:endParaRPr lang="en-US" sz="1600"/>
            </a:p>
          </p:txBody>
        </p:sp>
        <p:sp>
          <p:nvSpPr>
            <p:cNvPr id="12303" name="Oval 32"/>
            <p:cNvSpPr>
              <a:spLocks noChangeArrowheads="1"/>
            </p:cNvSpPr>
            <p:nvPr/>
          </p:nvSpPr>
          <p:spPr bwMode="auto">
            <a:xfrm>
              <a:off x="1620254" y="3339558"/>
              <a:ext cx="96687" cy="77817"/>
            </a:xfrm>
            <a:prstGeom prst="ellipse">
              <a:avLst/>
            </a:prstGeom>
            <a:solidFill>
              <a:srgbClr val="1A476F"/>
            </a:solidFill>
            <a:ln w="7">
              <a:solidFill>
                <a:srgbClr val="1A476F"/>
              </a:solidFill>
              <a:round/>
              <a:headEnd/>
              <a:tailEnd/>
            </a:ln>
          </p:spPr>
          <p:txBody>
            <a:bodyPr/>
            <a:lstStyle/>
            <a:p>
              <a:endParaRPr lang="en-US" sz="1600"/>
            </a:p>
          </p:txBody>
        </p:sp>
        <p:sp>
          <p:nvSpPr>
            <p:cNvPr id="12304" name="Rectangle 33"/>
            <p:cNvSpPr>
              <a:spLocks noChangeArrowheads="1"/>
            </p:cNvSpPr>
            <p:nvPr/>
          </p:nvSpPr>
          <p:spPr bwMode="auto">
            <a:xfrm>
              <a:off x="1758377" y="3299469"/>
              <a:ext cx="742531"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Canada</a:t>
              </a:r>
              <a:endParaRPr lang="en-US" sz="1600"/>
            </a:p>
          </p:txBody>
        </p:sp>
        <p:sp>
          <p:nvSpPr>
            <p:cNvPr id="12305" name="Oval 34"/>
            <p:cNvSpPr>
              <a:spLocks noChangeArrowheads="1"/>
            </p:cNvSpPr>
            <p:nvPr/>
          </p:nvSpPr>
          <p:spPr bwMode="auto">
            <a:xfrm>
              <a:off x="3390984" y="4721384"/>
              <a:ext cx="91162" cy="75458"/>
            </a:xfrm>
            <a:prstGeom prst="ellipse">
              <a:avLst/>
            </a:prstGeom>
            <a:solidFill>
              <a:srgbClr val="1A476F"/>
            </a:solidFill>
            <a:ln w="7">
              <a:solidFill>
                <a:srgbClr val="1A476F"/>
              </a:solidFill>
              <a:round/>
              <a:headEnd/>
              <a:tailEnd/>
            </a:ln>
          </p:spPr>
          <p:txBody>
            <a:bodyPr/>
            <a:lstStyle/>
            <a:p>
              <a:endParaRPr lang="en-US" sz="1600"/>
            </a:p>
          </p:txBody>
        </p:sp>
        <p:sp>
          <p:nvSpPr>
            <p:cNvPr id="12306" name="Rectangle 35"/>
            <p:cNvSpPr>
              <a:spLocks noChangeArrowheads="1"/>
            </p:cNvSpPr>
            <p:nvPr/>
          </p:nvSpPr>
          <p:spPr bwMode="auto">
            <a:xfrm>
              <a:off x="3534631" y="4678939"/>
              <a:ext cx="481731"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Chile</a:t>
              </a:r>
              <a:endParaRPr lang="en-US" sz="1600"/>
            </a:p>
          </p:txBody>
        </p:sp>
        <p:sp>
          <p:nvSpPr>
            <p:cNvPr id="12307" name="Oval 36"/>
            <p:cNvSpPr>
              <a:spLocks noChangeArrowheads="1"/>
            </p:cNvSpPr>
            <p:nvPr/>
          </p:nvSpPr>
          <p:spPr bwMode="auto">
            <a:xfrm>
              <a:off x="4658946" y="4612913"/>
              <a:ext cx="96687" cy="75458"/>
            </a:xfrm>
            <a:prstGeom prst="ellipse">
              <a:avLst/>
            </a:prstGeom>
            <a:solidFill>
              <a:srgbClr val="1A476F"/>
            </a:solidFill>
            <a:ln w="7">
              <a:solidFill>
                <a:srgbClr val="1A476F"/>
              </a:solidFill>
              <a:round/>
              <a:headEnd/>
              <a:tailEnd/>
            </a:ln>
          </p:spPr>
          <p:txBody>
            <a:bodyPr/>
            <a:lstStyle/>
            <a:p>
              <a:endParaRPr lang="en-US" sz="1600"/>
            </a:p>
          </p:txBody>
        </p:sp>
        <p:sp>
          <p:nvSpPr>
            <p:cNvPr id="12308" name="Rectangle 37"/>
            <p:cNvSpPr>
              <a:spLocks noChangeArrowheads="1"/>
            </p:cNvSpPr>
            <p:nvPr/>
          </p:nvSpPr>
          <p:spPr bwMode="auto">
            <a:xfrm>
              <a:off x="4802593" y="4570469"/>
              <a:ext cx="553160"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China</a:t>
              </a:r>
              <a:endParaRPr lang="en-US" sz="1600"/>
            </a:p>
          </p:txBody>
        </p:sp>
        <p:sp>
          <p:nvSpPr>
            <p:cNvPr id="12309" name="Oval 38"/>
            <p:cNvSpPr>
              <a:spLocks noChangeArrowheads="1"/>
            </p:cNvSpPr>
            <p:nvPr/>
          </p:nvSpPr>
          <p:spPr bwMode="auto">
            <a:xfrm>
              <a:off x="7697638" y="4407761"/>
              <a:ext cx="91162" cy="77817"/>
            </a:xfrm>
            <a:prstGeom prst="ellipse">
              <a:avLst/>
            </a:prstGeom>
            <a:solidFill>
              <a:srgbClr val="1A476F"/>
            </a:solidFill>
            <a:ln w="7">
              <a:solidFill>
                <a:srgbClr val="1A476F"/>
              </a:solidFill>
              <a:round/>
              <a:headEnd/>
              <a:tailEnd/>
            </a:ln>
          </p:spPr>
          <p:txBody>
            <a:bodyPr/>
            <a:lstStyle/>
            <a:p>
              <a:endParaRPr lang="en-US" sz="1600"/>
            </a:p>
          </p:txBody>
        </p:sp>
        <p:sp>
          <p:nvSpPr>
            <p:cNvPr id="12310" name="Rectangle 39"/>
            <p:cNvSpPr>
              <a:spLocks noChangeArrowheads="1"/>
            </p:cNvSpPr>
            <p:nvPr/>
          </p:nvSpPr>
          <p:spPr bwMode="auto">
            <a:xfrm>
              <a:off x="7841285" y="4367674"/>
              <a:ext cx="661134"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France</a:t>
              </a:r>
              <a:endParaRPr lang="en-US" sz="1600"/>
            </a:p>
          </p:txBody>
        </p:sp>
        <p:sp>
          <p:nvSpPr>
            <p:cNvPr id="12311" name="Oval 40"/>
            <p:cNvSpPr>
              <a:spLocks noChangeArrowheads="1"/>
            </p:cNvSpPr>
            <p:nvPr/>
          </p:nvSpPr>
          <p:spPr bwMode="auto">
            <a:xfrm>
              <a:off x="6937966" y="3162702"/>
              <a:ext cx="96687" cy="82533"/>
            </a:xfrm>
            <a:prstGeom prst="ellipse">
              <a:avLst/>
            </a:prstGeom>
            <a:solidFill>
              <a:srgbClr val="1A476F"/>
            </a:solidFill>
            <a:ln w="7">
              <a:solidFill>
                <a:srgbClr val="1A476F"/>
              </a:solidFill>
              <a:round/>
              <a:headEnd/>
              <a:tailEnd/>
            </a:ln>
          </p:spPr>
          <p:txBody>
            <a:bodyPr/>
            <a:lstStyle/>
            <a:p>
              <a:endParaRPr lang="en-US" sz="1600"/>
            </a:p>
          </p:txBody>
        </p:sp>
        <p:sp>
          <p:nvSpPr>
            <p:cNvPr id="12312" name="Rectangle 41"/>
            <p:cNvSpPr>
              <a:spLocks noChangeArrowheads="1"/>
            </p:cNvSpPr>
            <p:nvPr/>
          </p:nvSpPr>
          <p:spPr bwMode="auto">
            <a:xfrm>
              <a:off x="7081613" y="3122615"/>
              <a:ext cx="875422"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Germany</a:t>
              </a:r>
              <a:endParaRPr lang="en-US" sz="1600"/>
            </a:p>
          </p:txBody>
        </p:sp>
        <p:sp>
          <p:nvSpPr>
            <p:cNvPr id="12313" name="Oval 42"/>
            <p:cNvSpPr>
              <a:spLocks noChangeArrowheads="1"/>
            </p:cNvSpPr>
            <p:nvPr/>
          </p:nvSpPr>
          <p:spPr bwMode="auto">
            <a:xfrm>
              <a:off x="1620254" y="3865405"/>
              <a:ext cx="96687" cy="80174"/>
            </a:xfrm>
            <a:prstGeom prst="ellipse">
              <a:avLst/>
            </a:prstGeom>
            <a:solidFill>
              <a:srgbClr val="1A476F"/>
            </a:solidFill>
            <a:ln w="7">
              <a:solidFill>
                <a:srgbClr val="1A476F"/>
              </a:solidFill>
              <a:round/>
              <a:headEnd/>
              <a:tailEnd/>
            </a:ln>
          </p:spPr>
          <p:txBody>
            <a:bodyPr/>
            <a:lstStyle/>
            <a:p>
              <a:endParaRPr lang="en-US" sz="1600"/>
            </a:p>
          </p:txBody>
        </p:sp>
        <p:sp>
          <p:nvSpPr>
            <p:cNvPr id="12314" name="Rectangle 43"/>
            <p:cNvSpPr>
              <a:spLocks noChangeArrowheads="1"/>
            </p:cNvSpPr>
            <p:nvPr/>
          </p:nvSpPr>
          <p:spPr bwMode="auto">
            <a:xfrm>
              <a:off x="1758377" y="3825319"/>
              <a:ext cx="1194362"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Great Britain</a:t>
              </a:r>
              <a:endParaRPr lang="en-US" sz="1600"/>
            </a:p>
          </p:txBody>
        </p:sp>
        <p:sp>
          <p:nvSpPr>
            <p:cNvPr id="12315" name="Oval 44"/>
            <p:cNvSpPr>
              <a:spLocks noChangeArrowheads="1"/>
            </p:cNvSpPr>
            <p:nvPr/>
          </p:nvSpPr>
          <p:spPr bwMode="auto">
            <a:xfrm>
              <a:off x="7449018" y="5195355"/>
              <a:ext cx="93923" cy="82533"/>
            </a:xfrm>
            <a:prstGeom prst="ellipse">
              <a:avLst/>
            </a:prstGeom>
            <a:solidFill>
              <a:srgbClr val="1A476F"/>
            </a:solidFill>
            <a:ln w="7">
              <a:solidFill>
                <a:srgbClr val="1A476F"/>
              </a:solidFill>
              <a:round/>
              <a:headEnd/>
              <a:tailEnd/>
            </a:ln>
          </p:spPr>
          <p:txBody>
            <a:bodyPr/>
            <a:lstStyle/>
            <a:p>
              <a:endParaRPr lang="en-US" sz="1600"/>
            </a:p>
          </p:txBody>
        </p:sp>
        <p:sp>
          <p:nvSpPr>
            <p:cNvPr id="12316" name="Rectangle 45"/>
            <p:cNvSpPr>
              <a:spLocks noChangeArrowheads="1"/>
            </p:cNvSpPr>
            <p:nvPr/>
          </p:nvSpPr>
          <p:spPr bwMode="auto">
            <a:xfrm>
              <a:off x="7587140" y="5155269"/>
              <a:ext cx="697679"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Greece</a:t>
              </a:r>
              <a:endParaRPr lang="en-US" sz="1600"/>
            </a:p>
          </p:txBody>
        </p:sp>
        <p:sp>
          <p:nvSpPr>
            <p:cNvPr id="12317" name="Oval 46"/>
            <p:cNvSpPr>
              <a:spLocks noChangeArrowheads="1"/>
            </p:cNvSpPr>
            <p:nvPr/>
          </p:nvSpPr>
          <p:spPr bwMode="auto">
            <a:xfrm>
              <a:off x="4913090" y="4900597"/>
              <a:ext cx="96687" cy="82533"/>
            </a:xfrm>
            <a:prstGeom prst="ellipse">
              <a:avLst/>
            </a:prstGeom>
            <a:solidFill>
              <a:srgbClr val="1A476F"/>
            </a:solidFill>
            <a:ln w="7">
              <a:solidFill>
                <a:srgbClr val="1A476F"/>
              </a:solidFill>
              <a:round/>
              <a:headEnd/>
              <a:tailEnd/>
            </a:ln>
          </p:spPr>
          <p:txBody>
            <a:bodyPr/>
            <a:lstStyle/>
            <a:p>
              <a:endParaRPr lang="en-US" sz="1600"/>
            </a:p>
          </p:txBody>
        </p:sp>
        <p:sp>
          <p:nvSpPr>
            <p:cNvPr id="12318" name="Rectangle 47"/>
            <p:cNvSpPr>
              <a:spLocks noChangeArrowheads="1"/>
            </p:cNvSpPr>
            <p:nvPr/>
          </p:nvSpPr>
          <p:spPr bwMode="auto">
            <a:xfrm>
              <a:off x="5051213" y="4860509"/>
              <a:ext cx="460136"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India</a:t>
              </a:r>
              <a:endParaRPr lang="en-US" sz="1600"/>
            </a:p>
          </p:txBody>
        </p:sp>
        <p:sp>
          <p:nvSpPr>
            <p:cNvPr id="12319" name="Oval 48"/>
            <p:cNvSpPr>
              <a:spLocks noChangeArrowheads="1"/>
            </p:cNvSpPr>
            <p:nvPr/>
          </p:nvSpPr>
          <p:spPr bwMode="auto">
            <a:xfrm>
              <a:off x="5926910" y="4289858"/>
              <a:ext cx="93923" cy="77817"/>
            </a:xfrm>
            <a:prstGeom prst="ellipse">
              <a:avLst/>
            </a:prstGeom>
            <a:solidFill>
              <a:srgbClr val="1A476F"/>
            </a:solidFill>
            <a:ln w="7">
              <a:solidFill>
                <a:srgbClr val="1A476F"/>
              </a:solidFill>
              <a:round/>
              <a:headEnd/>
              <a:tailEnd/>
            </a:ln>
          </p:spPr>
          <p:txBody>
            <a:bodyPr/>
            <a:lstStyle/>
            <a:p>
              <a:endParaRPr lang="en-US" sz="1600"/>
            </a:p>
          </p:txBody>
        </p:sp>
        <p:sp>
          <p:nvSpPr>
            <p:cNvPr id="12320" name="Rectangle 49"/>
            <p:cNvSpPr>
              <a:spLocks noChangeArrowheads="1"/>
            </p:cNvSpPr>
            <p:nvPr/>
          </p:nvSpPr>
          <p:spPr bwMode="auto">
            <a:xfrm>
              <a:off x="6070557" y="4249772"/>
              <a:ext cx="390369"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Italy</a:t>
              </a:r>
              <a:endParaRPr lang="en-US" sz="1600"/>
            </a:p>
          </p:txBody>
        </p:sp>
        <p:sp>
          <p:nvSpPr>
            <p:cNvPr id="12321" name="Oval 50"/>
            <p:cNvSpPr>
              <a:spLocks noChangeArrowheads="1"/>
            </p:cNvSpPr>
            <p:nvPr/>
          </p:nvSpPr>
          <p:spPr bwMode="auto">
            <a:xfrm>
              <a:off x="2634073" y="3457461"/>
              <a:ext cx="93923" cy="82533"/>
            </a:xfrm>
            <a:prstGeom prst="ellipse">
              <a:avLst/>
            </a:prstGeom>
            <a:solidFill>
              <a:srgbClr val="1A476F"/>
            </a:solidFill>
            <a:ln w="7">
              <a:solidFill>
                <a:srgbClr val="1A476F"/>
              </a:solidFill>
              <a:round/>
              <a:headEnd/>
              <a:tailEnd/>
            </a:ln>
          </p:spPr>
          <p:txBody>
            <a:bodyPr/>
            <a:lstStyle/>
            <a:p>
              <a:endParaRPr lang="en-US" sz="1600"/>
            </a:p>
          </p:txBody>
        </p:sp>
        <p:sp>
          <p:nvSpPr>
            <p:cNvPr id="12322" name="Rectangle 51"/>
            <p:cNvSpPr>
              <a:spLocks noChangeArrowheads="1"/>
            </p:cNvSpPr>
            <p:nvPr/>
          </p:nvSpPr>
          <p:spPr bwMode="auto">
            <a:xfrm>
              <a:off x="2774957" y="3417373"/>
              <a:ext cx="578077"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Japan</a:t>
              </a:r>
              <a:endParaRPr lang="en-US" sz="1600"/>
            </a:p>
          </p:txBody>
        </p:sp>
        <p:sp>
          <p:nvSpPr>
            <p:cNvPr id="12323" name="Oval 52"/>
            <p:cNvSpPr>
              <a:spLocks noChangeArrowheads="1"/>
            </p:cNvSpPr>
            <p:nvPr/>
          </p:nvSpPr>
          <p:spPr bwMode="auto">
            <a:xfrm>
              <a:off x="6308128" y="4506799"/>
              <a:ext cx="91162" cy="82533"/>
            </a:xfrm>
            <a:prstGeom prst="ellipse">
              <a:avLst/>
            </a:prstGeom>
            <a:solidFill>
              <a:srgbClr val="1A476F"/>
            </a:solidFill>
            <a:ln w="7">
              <a:solidFill>
                <a:srgbClr val="1A476F"/>
              </a:solidFill>
              <a:round/>
              <a:headEnd/>
              <a:tailEnd/>
            </a:ln>
          </p:spPr>
          <p:txBody>
            <a:bodyPr/>
            <a:lstStyle/>
            <a:p>
              <a:endParaRPr lang="en-US" sz="1600"/>
            </a:p>
          </p:txBody>
        </p:sp>
        <p:sp>
          <p:nvSpPr>
            <p:cNvPr id="12324" name="Rectangle 53"/>
            <p:cNvSpPr>
              <a:spLocks noChangeArrowheads="1"/>
            </p:cNvSpPr>
            <p:nvPr/>
          </p:nvSpPr>
          <p:spPr bwMode="auto">
            <a:xfrm>
              <a:off x="6446250" y="4466713"/>
              <a:ext cx="672763"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Mexico</a:t>
              </a:r>
              <a:endParaRPr lang="en-US" sz="1600"/>
            </a:p>
          </p:txBody>
        </p:sp>
        <p:sp>
          <p:nvSpPr>
            <p:cNvPr id="12325" name="Oval 54"/>
            <p:cNvSpPr>
              <a:spLocks noChangeArrowheads="1"/>
            </p:cNvSpPr>
            <p:nvPr/>
          </p:nvSpPr>
          <p:spPr bwMode="auto">
            <a:xfrm>
              <a:off x="2001472" y="4938327"/>
              <a:ext cx="96687" cy="75458"/>
            </a:xfrm>
            <a:prstGeom prst="ellipse">
              <a:avLst/>
            </a:prstGeom>
            <a:solidFill>
              <a:srgbClr val="1A476F"/>
            </a:solidFill>
            <a:ln w="7">
              <a:solidFill>
                <a:srgbClr val="1A476F"/>
              </a:solidFill>
              <a:round/>
              <a:headEnd/>
              <a:tailEnd/>
            </a:ln>
          </p:spPr>
          <p:txBody>
            <a:bodyPr/>
            <a:lstStyle/>
            <a:p>
              <a:endParaRPr lang="en-US" sz="1600"/>
            </a:p>
          </p:txBody>
        </p:sp>
        <p:sp>
          <p:nvSpPr>
            <p:cNvPr id="12326" name="Rectangle 55"/>
            <p:cNvSpPr>
              <a:spLocks noChangeArrowheads="1"/>
            </p:cNvSpPr>
            <p:nvPr/>
          </p:nvSpPr>
          <p:spPr bwMode="auto">
            <a:xfrm>
              <a:off x="2139595" y="4893523"/>
              <a:ext cx="1249178"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New Zealand</a:t>
              </a:r>
              <a:endParaRPr lang="en-US" sz="1600"/>
            </a:p>
          </p:txBody>
        </p:sp>
        <p:sp>
          <p:nvSpPr>
            <p:cNvPr id="12327" name="Oval 56"/>
            <p:cNvSpPr>
              <a:spLocks noChangeArrowheads="1"/>
            </p:cNvSpPr>
            <p:nvPr/>
          </p:nvSpPr>
          <p:spPr bwMode="auto">
            <a:xfrm>
              <a:off x="4283253" y="3929074"/>
              <a:ext cx="93923" cy="75458"/>
            </a:xfrm>
            <a:prstGeom prst="ellipse">
              <a:avLst/>
            </a:prstGeom>
            <a:solidFill>
              <a:srgbClr val="1A476F"/>
            </a:solidFill>
            <a:ln w="7">
              <a:solidFill>
                <a:srgbClr val="1A476F"/>
              </a:solidFill>
              <a:round/>
              <a:headEnd/>
              <a:tailEnd/>
            </a:ln>
          </p:spPr>
          <p:txBody>
            <a:bodyPr/>
            <a:lstStyle/>
            <a:p>
              <a:endParaRPr lang="en-US" sz="1600"/>
            </a:p>
          </p:txBody>
        </p:sp>
        <p:sp>
          <p:nvSpPr>
            <p:cNvPr id="12328" name="Rectangle 57"/>
            <p:cNvSpPr>
              <a:spLocks noChangeArrowheads="1"/>
            </p:cNvSpPr>
            <p:nvPr/>
          </p:nvSpPr>
          <p:spPr bwMode="auto">
            <a:xfrm>
              <a:off x="4421375" y="3886629"/>
              <a:ext cx="659474"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Poland</a:t>
              </a:r>
              <a:endParaRPr lang="en-US" sz="1600"/>
            </a:p>
          </p:txBody>
        </p:sp>
        <p:sp>
          <p:nvSpPr>
            <p:cNvPr id="12329" name="Oval 58"/>
            <p:cNvSpPr>
              <a:spLocks noChangeArrowheads="1"/>
            </p:cNvSpPr>
            <p:nvPr/>
          </p:nvSpPr>
          <p:spPr bwMode="auto">
            <a:xfrm>
              <a:off x="6562272" y="5141120"/>
              <a:ext cx="96687" cy="82533"/>
            </a:xfrm>
            <a:prstGeom prst="ellipse">
              <a:avLst/>
            </a:prstGeom>
            <a:solidFill>
              <a:srgbClr val="1A476F"/>
            </a:solidFill>
            <a:ln w="7">
              <a:solidFill>
                <a:srgbClr val="1A476F"/>
              </a:solidFill>
              <a:round/>
              <a:headEnd/>
              <a:tailEnd/>
            </a:ln>
          </p:spPr>
          <p:txBody>
            <a:bodyPr/>
            <a:lstStyle/>
            <a:p>
              <a:endParaRPr lang="en-US" sz="1600"/>
            </a:p>
          </p:txBody>
        </p:sp>
        <p:sp>
          <p:nvSpPr>
            <p:cNvPr id="12330" name="Rectangle 59"/>
            <p:cNvSpPr>
              <a:spLocks noChangeArrowheads="1"/>
            </p:cNvSpPr>
            <p:nvPr/>
          </p:nvSpPr>
          <p:spPr bwMode="auto">
            <a:xfrm>
              <a:off x="6700395" y="5101032"/>
              <a:ext cx="790703"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Portugal</a:t>
              </a:r>
              <a:endParaRPr lang="en-US" sz="1600"/>
            </a:p>
          </p:txBody>
        </p:sp>
        <p:sp>
          <p:nvSpPr>
            <p:cNvPr id="12331" name="Oval 60"/>
            <p:cNvSpPr>
              <a:spLocks noChangeArrowheads="1"/>
            </p:cNvSpPr>
            <p:nvPr/>
          </p:nvSpPr>
          <p:spPr bwMode="auto">
            <a:xfrm>
              <a:off x="2379928" y="4117719"/>
              <a:ext cx="93923" cy="82533"/>
            </a:xfrm>
            <a:prstGeom prst="ellipse">
              <a:avLst/>
            </a:prstGeom>
            <a:solidFill>
              <a:srgbClr val="1A476F"/>
            </a:solidFill>
            <a:ln w="7">
              <a:solidFill>
                <a:srgbClr val="1A476F"/>
              </a:solidFill>
              <a:round/>
              <a:headEnd/>
              <a:tailEnd/>
            </a:ln>
          </p:spPr>
          <p:txBody>
            <a:bodyPr/>
            <a:lstStyle/>
            <a:p>
              <a:endParaRPr lang="en-US" sz="1600"/>
            </a:p>
          </p:txBody>
        </p:sp>
        <p:sp>
          <p:nvSpPr>
            <p:cNvPr id="12332" name="Rectangle 61"/>
            <p:cNvSpPr>
              <a:spLocks noChangeArrowheads="1"/>
            </p:cNvSpPr>
            <p:nvPr/>
          </p:nvSpPr>
          <p:spPr bwMode="auto">
            <a:xfrm>
              <a:off x="2520811" y="4077632"/>
              <a:ext cx="1770777"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Republic of Ireland</a:t>
              </a:r>
              <a:endParaRPr lang="en-US" sz="1600"/>
            </a:p>
          </p:txBody>
        </p:sp>
        <p:sp>
          <p:nvSpPr>
            <p:cNvPr id="12333" name="Oval 62"/>
            <p:cNvSpPr>
              <a:spLocks noChangeArrowheads="1"/>
            </p:cNvSpPr>
            <p:nvPr/>
          </p:nvSpPr>
          <p:spPr bwMode="auto">
            <a:xfrm>
              <a:off x="5167236" y="3933790"/>
              <a:ext cx="96687" cy="75458"/>
            </a:xfrm>
            <a:prstGeom prst="ellipse">
              <a:avLst/>
            </a:prstGeom>
            <a:solidFill>
              <a:srgbClr val="1A476F"/>
            </a:solidFill>
            <a:ln w="7">
              <a:solidFill>
                <a:srgbClr val="1A476F"/>
              </a:solidFill>
              <a:round/>
              <a:headEnd/>
              <a:tailEnd/>
            </a:ln>
          </p:spPr>
          <p:txBody>
            <a:bodyPr/>
            <a:lstStyle/>
            <a:p>
              <a:endParaRPr lang="en-US" sz="1600"/>
            </a:p>
          </p:txBody>
        </p:sp>
        <p:sp>
          <p:nvSpPr>
            <p:cNvPr id="12334" name="Rectangle 63"/>
            <p:cNvSpPr>
              <a:spLocks noChangeArrowheads="1"/>
            </p:cNvSpPr>
            <p:nvPr/>
          </p:nvSpPr>
          <p:spPr bwMode="auto">
            <a:xfrm>
              <a:off x="5305358" y="3891345"/>
              <a:ext cx="765787"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Sweden</a:t>
              </a:r>
              <a:endParaRPr lang="en-US" sz="1600"/>
            </a:p>
          </p:txBody>
        </p:sp>
        <p:sp>
          <p:nvSpPr>
            <p:cNvPr id="12335" name="Oval 64"/>
            <p:cNvSpPr>
              <a:spLocks noChangeArrowheads="1"/>
            </p:cNvSpPr>
            <p:nvPr/>
          </p:nvSpPr>
          <p:spPr bwMode="auto">
            <a:xfrm>
              <a:off x="1620254" y="3544708"/>
              <a:ext cx="96687" cy="80174"/>
            </a:xfrm>
            <a:prstGeom prst="ellipse">
              <a:avLst/>
            </a:prstGeom>
            <a:solidFill>
              <a:srgbClr val="1A476F"/>
            </a:solidFill>
            <a:ln w="7">
              <a:solidFill>
                <a:srgbClr val="1A476F"/>
              </a:solidFill>
              <a:round/>
              <a:headEnd/>
              <a:tailEnd/>
            </a:ln>
          </p:spPr>
          <p:txBody>
            <a:bodyPr/>
            <a:lstStyle/>
            <a:p>
              <a:endParaRPr lang="en-US" sz="1600"/>
            </a:p>
          </p:txBody>
        </p:sp>
        <p:sp>
          <p:nvSpPr>
            <p:cNvPr id="12336" name="Rectangle 65"/>
            <p:cNvSpPr>
              <a:spLocks noChangeArrowheads="1"/>
            </p:cNvSpPr>
            <p:nvPr/>
          </p:nvSpPr>
          <p:spPr bwMode="auto">
            <a:xfrm>
              <a:off x="1758377" y="3502264"/>
              <a:ext cx="294023"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UK</a:t>
              </a:r>
              <a:endParaRPr lang="en-US" sz="1600"/>
            </a:p>
          </p:txBody>
        </p:sp>
        <p:sp>
          <p:nvSpPr>
            <p:cNvPr id="12337" name="Oval 66"/>
            <p:cNvSpPr>
              <a:spLocks noChangeArrowheads="1"/>
            </p:cNvSpPr>
            <p:nvPr/>
          </p:nvSpPr>
          <p:spPr bwMode="auto">
            <a:xfrm>
              <a:off x="1111964" y="1911619"/>
              <a:ext cx="88398" cy="80174"/>
            </a:xfrm>
            <a:prstGeom prst="ellipse">
              <a:avLst/>
            </a:prstGeom>
            <a:solidFill>
              <a:srgbClr val="1A476F"/>
            </a:solidFill>
            <a:ln w="7">
              <a:solidFill>
                <a:srgbClr val="1A476F"/>
              </a:solidFill>
              <a:round/>
              <a:headEnd/>
              <a:tailEnd/>
            </a:ln>
          </p:spPr>
          <p:txBody>
            <a:bodyPr/>
            <a:lstStyle/>
            <a:p>
              <a:endParaRPr lang="en-US" sz="1600"/>
            </a:p>
          </p:txBody>
        </p:sp>
        <p:sp>
          <p:nvSpPr>
            <p:cNvPr id="12338" name="Rectangle 67"/>
            <p:cNvSpPr>
              <a:spLocks noChangeArrowheads="1"/>
            </p:cNvSpPr>
            <p:nvPr/>
          </p:nvSpPr>
          <p:spPr bwMode="auto">
            <a:xfrm>
              <a:off x="1255611" y="1869173"/>
              <a:ext cx="294023"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1A476F"/>
                  </a:solidFill>
                </a:rPr>
                <a:t>US</a:t>
              </a:r>
              <a:endParaRPr lang="en-US" sz="1600"/>
            </a:p>
          </p:txBody>
        </p:sp>
        <p:sp>
          <p:nvSpPr>
            <p:cNvPr id="12339" name="Freeform 68"/>
            <p:cNvSpPr>
              <a:spLocks/>
            </p:cNvSpPr>
            <p:nvPr/>
          </p:nvSpPr>
          <p:spPr bwMode="auto">
            <a:xfrm>
              <a:off x="1158927" y="3254668"/>
              <a:ext cx="6585673" cy="1700166"/>
            </a:xfrm>
            <a:custGeom>
              <a:avLst/>
              <a:gdLst>
                <a:gd name="T0" fmla="*/ 0 w 1242"/>
                <a:gd name="T1" fmla="*/ 0 h 376"/>
                <a:gd name="T2" fmla="*/ 3292837 w 1242"/>
                <a:gd name="T3" fmla="*/ 850083 h 376"/>
                <a:gd name="T4" fmla="*/ 6585673 w 1242"/>
                <a:gd name="T5" fmla="*/ 1700166 h 376"/>
                <a:gd name="T6" fmla="*/ 0 60000 65536"/>
                <a:gd name="T7" fmla="*/ 0 60000 65536"/>
                <a:gd name="T8" fmla="*/ 0 60000 65536"/>
              </a:gdLst>
              <a:ahLst/>
              <a:cxnLst>
                <a:cxn ang="T6">
                  <a:pos x="T0" y="T1"/>
                </a:cxn>
                <a:cxn ang="T7">
                  <a:pos x="T2" y="T3"/>
                </a:cxn>
                <a:cxn ang="T8">
                  <a:pos x="T4" y="T5"/>
                </a:cxn>
              </a:cxnLst>
              <a:rect l="0" t="0" r="r" b="b"/>
              <a:pathLst>
                <a:path w="1242" h="376">
                  <a:moveTo>
                    <a:pt x="0" y="0"/>
                  </a:moveTo>
                  <a:lnTo>
                    <a:pt x="621" y="188"/>
                  </a:lnTo>
                  <a:lnTo>
                    <a:pt x="1242" y="376"/>
                  </a:lnTo>
                </a:path>
              </a:pathLst>
            </a:custGeom>
            <a:noFill/>
            <a:ln w="7">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40" name="Line 69"/>
            <p:cNvSpPr>
              <a:spLocks noChangeShapeType="1"/>
            </p:cNvSpPr>
            <p:nvPr/>
          </p:nvSpPr>
          <p:spPr bwMode="auto">
            <a:xfrm flipV="1">
              <a:off x="1020804" y="1745564"/>
              <a:ext cx="0" cy="37162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1" name="Line 70"/>
            <p:cNvSpPr>
              <a:spLocks noChangeShapeType="1"/>
            </p:cNvSpPr>
            <p:nvPr/>
          </p:nvSpPr>
          <p:spPr bwMode="auto">
            <a:xfrm flipH="1">
              <a:off x="929642" y="5115181"/>
              <a:ext cx="91162"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2" name="Rectangle 71"/>
            <p:cNvSpPr>
              <a:spLocks noChangeArrowheads="1"/>
            </p:cNvSpPr>
            <p:nvPr/>
          </p:nvSpPr>
          <p:spPr bwMode="auto">
            <a:xfrm rot="16200000">
              <a:off x="674047" y="4922759"/>
              <a:ext cx="243239" cy="25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2.6</a:t>
              </a:r>
              <a:endParaRPr lang="en-US" sz="1600"/>
            </a:p>
          </p:txBody>
        </p:sp>
        <p:sp>
          <p:nvSpPr>
            <p:cNvPr id="12343" name="Line 72"/>
            <p:cNvSpPr>
              <a:spLocks noChangeShapeType="1"/>
            </p:cNvSpPr>
            <p:nvPr/>
          </p:nvSpPr>
          <p:spPr bwMode="auto">
            <a:xfrm flipH="1">
              <a:off x="929642" y="4105928"/>
              <a:ext cx="91162"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4" name="Rectangle 73"/>
            <p:cNvSpPr>
              <a:spLocks noChangeArrowheads="1"/>
            </p:cNvSpPr>
            <p:nvPr/>
          </p:nvSpPr>
          <p:spPr bwMode="auto">
            <a:xfrm rot="16200000">
              <a:off x="674047" y="3915866"/>
              <a:ext cx="243239" cy="25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2.8</a:t>
              </a:r>
              <a:endParaRPr lang="en-US" sz="1600"/>
            </a:p>
          </p:txBody>
        </p:sp>
        <p:sp>
          <p:nvSpPr>
            <p:cNvPr id="12345" name="Line 74"/>
            <p:cNvSpPr>
              <a:spLocks noChangeShapeType="1"/>
            </p:cNvSpPr>
            <p:nvPr/>
          </p:nvSpPr>
          <p:spPr bwMode="auto">
            <a:xfrm flipH="1">
              <a:off x="929642" y="3099034"/>
              <a:ext cx="91162"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6" name="Rectangle 75"/>
            <p:cNvSpPr>
              <a:spLocks noChangeArrowheads="1"/>
            </p:cNvSpPr>
            <p:nvPr/>
          </p:nvSpPr>
          <p:spPr bwMode="auto">
            <a:xfrm rot="16200000">
              <a:off x="748533" y="2918403"/>
              <a:ext cx="97023" cy="25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a:t>
              </a:r>
              <a:endParaRPr lang="en-US" sz="1600"/>
            </a:p>
          </p:txBody>
        </p:sp>
        <p:sp>
          <p:nvSpPr>
            <p:cNvPr id="12347" name="Line 76"/>
            <p:cNvSpPr>
              <a:spLocks noChangeShapeType="1"/>
            </p:cNvSpPr>
            <p:nvPr/>
          </p:nvSpPr>
          <p:spPr bwMode="auto">
            <a:xfrm flipH="1">
              <a:off x="929642" y="2089782"/>
              <a:ext cx="91162"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8" name="Rectangle 77"/>
            <p:cNvSpPr>
              <a:spLocks noChangeArrowheads="1"/>
            </p:cNvSpPr>
            <p:nvPr/>
          </p:nvSpPr>
          <p:spPr bwMode="auto">
            <a:xfrm rot="16200000">
              <a:off x="674047" y="1899719"/>
              <a:ext cx="243239" cy="25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3.2</a:t>
              </a:r>
              <a:endParaRPr lang="en-US" sz="1600"/>
            </a:p>
          </p:txBody>
        </p:sp>
        <p:sp>
          <p:nvSpPr>
            <p:cNvPr id="12349" name="Line 80"/>
            <p:cNvSpPr>
              <a:spLocks noChangeShapeType="1"/>
            </p:cNvSpPr>
            <p:nvPr/>
          </p:nvSpPr>
          <p:spPr bwMode="auto">
            <a:xfrm>
              <a:off x="1020804" y="5461817"/>
              <a:ext cx="7881262"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0" name="Line 81"/>
            <p:cNvSpPr>
              <a:spLocks noChangeShapeType="1"/>
            </p:cNvSpPr>
            <p:nvPr/>
          </p:nvSpPr>
          <p:spPr bwMode="auto">
            <a:xfrm>
              <a:off x="1158927" y="5461817"/>
              <a:ext cx="0" cy="77817"/>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1" name="Rectangle 82"/>
            <p:cNvSpPr>
              <a:spLocks noChangeArrowheads="1"/>
            </p:cNvSpPr>
            <p:nvPr/>
          </p:nvSpPr>
          <p:spPr bwMode="auto">
            <a:xfrm>
              <a:off x="1100914" y="5575004"/>
              <a:ext cx="117942"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0</a:t>
              </a:r>
              <a:endParaRPr lang="en-US" sz="1600"/>
            </a:p>
          </p:txBody>
        </p:sp>
        <p:sp>
          <p:nvSpPr>
            <p:cNvPr id="12352" name="Line 83"/>
            <p:cNvSpPr>
              <a:spLocks noChangeShapeType="1"/>
            </p:cNvSpPr>
            <p:nvPr/>
          </p:nvSpPr>
          <p:spPr bwMode="auto">
            <a:xfrm>
              <a:off x="2426889" y="5461817"/>
              <a:ext cx="0" cy="77817"/>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3" name="Rectangle 84"/>
            <p:cNvSpPr>
              <a:spLocks noChangeArrowheads="1"/>
            </p:cNvSpPr>
            <p:nvPr/>
          </p:nvSpPr>
          <p:spPr bwMode="auto">
            <a:xfrm>
              <a:off x="2305341" y="5575004"/>
              <a:ext cx="235882"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10</a:t>
              </a:r>
              <a:endParaRPr lang="en-US" sz="1600"/>
            </a:p>
          </p:txBody>
        </p:sp>
        <p:sp>
          <p:nvSpPr>
            <p:cNvPr id="12354" name="Line 85"/>
            <p:cNvSpPr>
              <a:spLocks noChangeShapeType="1"/>
            </p:cNvSpPr>
            <p:nvPr/>
          </p:nvSpPr>
          <p:spPr bwMode="auto">
            <a:xfrm>
              <a:off x="3694853" y="5461817"/>
              <a:ext cx="0" cy="77817"/>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5" name="Rectangle 86"/>
            <p:cNvSpPr>
              <a:spLocks noChangeArrowheads="1"/>
            </p:cNvSpPr>
            <p:nvPr/>
          </p:nvSpPr>
          <p:spPr bwMode="auto">
            <a:xfrm>
              <a:off x="3570541" y="5575004"/>
              <a:ext cx="235882"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20</a:t>
              </a:r>
              <a:endParaRPr lang="en-US" sz="1600"/>
            </a:p>
          </p:txBody>
        </p:sp>
        <p:sp>
          <p:nvSpPr>
            <p:cNvPr id="12356" name="Line 87"/>
            <p:cNvSpPr>
              <a:spLocks noChangeShapeType="1"/>
            </p:cNvSpPr>
            <p:nvPr/>
          </p:nvSpPr>
          <p:spPr bwMode="auto">
            <a:xfrm>
              <a:off x="4960053" y="5461817"/>
              <a:ext cx="0" cy="77817"/>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7" name="Rectangle 88"/>
            <p:cNvSpPr>
              <a:spLocks noChangeArrowheads="1"/>
            </p:cNvSpPr>
            <p:nvPr/>
          </p:nvSpPr>
          <p:spPr bwMode="auto">
            <a:xfrm>
              <a:off x="4838506" y="5575004"/>
              <a:ext cx="235882"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30</a:t>
              </a:r>
              <a:endParaRPr lang="en-US" sz="1600"/>
            </a:p>
          </p:txBody>
        </p:sp>
        <p:sp>
          <p:nvSpPr>
            <p:cNvPr id="12358" name="Line 89"/>
            <p:cNvSpPr>
              <a:spLocks noChangeShapeType="1"/>
            </p:cNvSpPr>
            <p:nvPr/>
          </p:nvSpPr>
          <p:spPr bwMode="auto">
            <a:xfrm>
              <a:off x="6228016" y="5461817"/>
              <a:ext cx="0" cy="77817"/>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9" name="Rectangle 90"/>
            <p:cNvSpPr>
              <a:spLocks noChangeArrowheads="1"/>
            </p:cNvSpPr>
            <p:nvPr/>
          </p:nvSpPr>
          <p:spPr bwMode="auto">
            <a:xfrm>
              <a:off x="6106468" y="5575004"/>
              <a:ext cx="235882"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40</a:t>
              </a:r>
              <a:endParaRPr lang="en-US" sz="1600"/>
            </a:p>
          </p:txBody>
        </p:sp>
        <p:sp>
          <p:nvSpPr>
            <p:cNvPr id="12360" name="Line 91"/>
            <p:cNvSpPr>
              <a:spLocks noChangeShapeType="1"/>
            </p:cNvSpPr>
            <p:nvPr/>
          </p:nvSpPr>
          <p:spPr bwMode="auto">
            <a:xfrm>
              <a:off x="7495980" y="5461817"/>
              <a:ext cx="0" cy="77817"/>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1" name="Rectangle 92"/>
            <p:cNvSpPr>
              <a:spLocks noChangeArrowheads="1"/>
            </p:cNvSpPr>
            <p:nvPr/>
          </p:nvSpPr>
          <p:spPr bwMode="auto">
            <a:xfrm>
              <a:off x="7374432" y="5575004"/>
              <a:ext cx="235882"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50</a:t>
              </a:r>
              <a:endParaRPr lang="en-US" sz="1600"/>
            </a:p>
          </p:txBody>
        </p:sp>
        <p:sp>
          <p:nvSpPr>
            <p:cNvPr id="12362" name="Line 93"/>
            <p:cNvSpPr>
              <a:spLocks noChangeShapeType="1"/>
            </p:cNvSpPr>
            <p:nvPr/>
          </p:nvSpPr>
          <p:spPr bwMode="auto">
            <a:xfrm>
              <a:off x="8763942" y="5461817"/>
              <a:ext cx="0" cy="77817"/>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3" name="Rectangle 94"/>
            <p:cNvSpPr>
              <a:spLocks noChangeArrowheads="1"/>
            </p:cNvSpPr>
            <p:nvPr/>
          </p:nvSpPr>
          <p:spPr bwMode="auto">
            <a:xfrm>
              <a:off x="8642394" y="5575004"/>
              <a:ext cx="235882" cy="2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60</a:t>
              </a:r>
              <a:endParaRPr lang="en-US" sz="1600"/>
            </a:p>
          </p:txBody>
        </p:sp>
        <p:sp>
          <p:nvSpPr>
            <p:cNvPr id="12364" name="Rectangle 95"/>
            <p:cNvSpPr>
              <a:spLocks noChangeArrowheads="1"/>
            </p:cNvSpPr>
            <p:nvPr/>
          </p:nvSpPr>
          <p:spPr bwMode="auto">
            <a:xfrm>
              <a:off x="2634072" y="5820765"/>
              <a:ext cx="5538844" cy="15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solidFill>
                    <a:srgbClr val="000000"/>
                  </a:solidFill>
                </a:rPr>
                <a:t>World Bank Rigidity of employment index (0-100)</a:t>
              </a:r>
              <a:endParaRPr lang="en-US"/>
            </a:p>
          </p:txBody>
        </p:sp>
        <p:sp>
          <p:nvSpPr>
            <p:cNvPr id="12365" name="Rectangle 95"/>
            <p:cNvSpPr>
              <a:spLocks noChangeArrowheads="1"/>
            </p:cNvSpPr>
            <p:nvPr/>
          </p:nvSpPr>
          <p:spPr bwMode="auto">
            <a:xfrm rot="16200000">
              <a:off x="-1054506" y="3386656"/>
              <a:ext cx="2739979" cy="19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solidFill>
                    <a:srgbClr val="000000"/>
                  </a:solidFill>
                </a:rPr>
                <a:t>Incentives Management (management sample)</a:t>
              </a:r>
              <a:endParaRPr lang="en-US"/>
            </a:p>
          </p:txBody>
        </p:sp>
      </p:grpSp>
    </p:spTree>
    <p:extLst>
      <p:ext uri="{BB962C8B-B14F-4D97-AF65-F5344CB8AC3E}">
        <p14:creationId xmlns:p14="http://schemas.microsoft.com/office/powerpoint/2010/main" val="36932338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0"/>
          </p:nvPr>
        </p:nvSpPr>
        <p:spPr/>
        <p:txBody>
          <a:bodyPr/>
          <a:lstStyle/>
          <a:p>
            <a:fld id="{6DE9B130-981D-46E0-AA6E-528A9F91BF7E}" type="slidenum">
              <a:rPr lang="en-US"/>
              <a:pPr/>
              <a:t>41</a:t>
            </a:fld>
            <a:r>
              <a:rPr lang="en-US"/>
              <a:t> </a:t>
            </a:r>
          </a:p>
        </p:txBody>
      </p:sp>
      <p:graphicFrame>
        <p:nvGraphicFramePr>
          <p:cNvPr id="244739"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592" name="think-cell Slide" r:id="rId15" imgW="0" imgH="0" progId="TCLayout.ActiveDocument.1">
                  <p:embed/>
                </p:oleObj>
              </mc:Choice>
              <mc:Fallback>
                <p:oleObj name="think-cell Slide" r:id="rId15"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4740" name="Rectangle 13" hidden="1"/>
          <p:cNvSpPr>
            <a:spLocks noChangeArrowheads="1"/>
          </p:cNvSpPr>
          <p:nvPr>
            <p:custDataLst>
              <p:tags r:id="rId3"/>
            </p:custDataLst>
          </p:nvPr>
        </p:nvSpPr>
        <p:spPr bwMode="auto">
          <a:xfrm>
            <a:off x="0" y="0"/>
            <a:ext cx="158750" cy="158750"/>
          </a:xfrm>
          <a:prstGeom prst="rect">
            <a:avLst/>
          </a:prstGeom>
          <a:solidFill>
            <a:schemeClr val="accent1"/>
          </a:solidFill>
          <a:ln w="9525">
            <a:solidFill>
              <a:schemeClr val="tx1"/>
            </a:solidFill>
            <a:miter lim="800000"/>
            <a:headEnd/>
            <a:tailEnd/>
          </a:ln>
        </p:spPr>
        <p:txBody>
          <a:bodyPr wrap="none" lIns="0" tIns="0" rIns="0" bIns="0" anchor="ctr"/>
          <a:lstStyle/>
          <a:p>
            <a:pPr algn="ctr"/>
            <a:r>
              <a:rPr lang="en-US" sz="1800">
                <a:cs typeface="Arial" charset="0"/>
              </a:rPr>
              <a:t>0.29</a:t>
            </a:r>
          </a:p>
        </p:txBody>
      </p:sp>
      <p:sp>
        <p:nvSpPr>
          <p:cNvPr id="244738" name="Slide Number Placeholder 2"/>
          <p:cNvSpPr txBox="1">
            <a:spLocks noGrp="1"/>
          </p:cNvSpPr>
          <p:nvPr>
            <p:custDataLst>
              <p:tags r:id="rId4"/>
            </p:custDataLst>
          </p:nvPr>
        </p:nvSpPr>
        <p:spPr bwMode="auto">
          <a:xfrm>
            <a:off x="8545513" y="6435725"/>
            <a:ext cx="1952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Unicode MS" charset="0"/>
              </a:defRPr>
            </a:lvl1pPr>
            <a:lvl2pPr marL="742950" indent="-285750">
              <a:defRPr sz="2400">
                <a:solidFill>
                  <a:schemeClr val="tx1"/>
                </a:solidFill>
                <a:latin typeface="Arial Unicode MS" charset="0"/>
              </a:defRPr>
            </a:lvl2pPr>
            <a:lvl3pPr marL="1143000" indent="-228600">
              <a:defRPr sz="2400">
                <a:solidFill>
                  <a:schemeClr val="tx1"/>
                </a:solidFill>
                <a:latin typeface="Arial Unicode MS" charset="0"/>
              </a:defRPr>
            </a:lvl3pPr>
            <a:lvl4pPr marL="1600200" indent="-228600">
              <a:defRPr sz="2400">
                <a:solidFill>
                  <a:schemeClr val="tx1"/>
                </a:solidFill>
                <a:latin typeface="Arial Unicode MS" charset="0"/>
              </a:defRPr>
            </a:lvl4pPr>
            <a:lvl5pPr marL="2057400" indent="-228600">
              <a:defRPr sz="2400">
                <a:solidFill>
                  <a:schemeClr val="tx1"/>
                </a:solidFill>
                <a:latin typeface="Arial Unicode MS" charset="0"/>
              </a:defRPr>
            </a:lvl5pPr>
            <a:lvl6pPr marL="2514600" indent="-228600" fontAlgn="base">
              <a:spcBef>
                <a:spcPct val="0"/>
              </a:spcBef>
              <a:spcAft>
                <a:spcPct val="0"/>
              </a:spcAft>
              <a:defRPr sz="2400">
                <a:solidFill>
                  <a:schemeClr val="tx1"/>
                </a:solidFill>
                <a:latin typeface="Arial Unicode MS" charset="0"/>
              </a:defRPr>
            </a:lvl6pPr>
            <a:lvl7pPr marL="2971800" indent="-228600" fontAlgn="base">
              <a:spcBef>
                <a:spcPct val="0"/>
              </a:spcBef>
              <a:spcAft>
                <a:spcPct val="0"/>
              </a:spcAft>
              <a:defRPr sz="2400">
                <a:solidFill>
                  <a:schemeClr val="tx1"/>
                </a:solidFill>
                <a:latin typeface="Arial Unicode MS" charset="0"/>
              </a:defRPr>
            </a:lvl7pPr>
            <a:lvl8pPr marL="3429000" indent="-228600" fontAlgn="base">
              <a:spcBef>
                <a:spcPct val="0"/>
              </a:spcBef>
              <a:spcAft>
                <a:spcPct val="0"/>
              </a:spcAft>
              <a:defRPr sz="2400">
                <a:solidFill>
                  <a:schemeClr val="tx1"/>
                </a:solidFill>
                <a:latin typeface="Arial Unicode MS" charset="0"/>
              </a:defRPr>
            </a:lvl8pPr>
            <a:lvl9pPr marL="3886200" indent="-228600" fontAlgn="base">
              <a:spcBef>
                <a:spcPct val="0"/>
              </a:spcBef>
              <a:spcAft>
                <a:spcPct val="0"/>
              </a:spcAft>
              <a:defRPr sz="2400">
                <a:solidFill>
                  <a:schemeClr val="tx1"/>
                </a:solidFill>
                <a:latin typeface="Arial Unicode MS" charset="0"/>
              </a:defRPr>
            </a:lvl9pPr>
          </a:lstStyle>
          <a:p>
            <a:fld id="{13990709-1D7C-4BA4-B48A-B6F622B04061}" type="slidenum">
              <a:rPr lang="en-US" sz="1000">
                <a:solidFill>
                  <a:schemeClr val="hlink"/>
                </a:solidFill>
                <a:latin typeface="Arial" charset="0"/>
                <a:cs typeface="Arial" charset="0"/>
              </a:rPr>
              <a:pPr/>
              <a:t>41</a:t>
            </a:fld>
            <a:r>
              <a:rPr lang="en-US" sz="1000">
                <a:solidFill>
                  <a:schemeClr val="hlink"/>
                </a:solidFill>
                <a:latin typeface="Arial" charset="0"/>
                <a:cs typeface="Arial" charset="0"/>
              </a:rPr>
              <a:t> </a:t>
            </a:r>
          </a:p>
        </p:txBody>
      </p:sp>
      <p:sp>
        <p:nvSpPr>
          <p:cNvPr id="244741" name="Rectangle 2"/>
          <p:cNvSpPr>
            <a:spLocks noGrp="1" noChangeArrowheads="1"/>
          </p:cNvSpPr>
          <p:nvPr>
            <p:ph type="title" idx="4294967295"/>
            <p:custDataLst>
              <p:tags r:id="rId5"/>
            </p:custDataLst>
          </p:nvPr>
        </p:nvSpPr>
        <p:spPr>
          <a:xfrm>
            <a:off x="119063" y="230188"/>
            <a:ext cx="8618537" cy="738664"/>
          </a:xfrm>
        </p:spPr>
        <p:txBody>
          <a:bodyPr/>
          <a:lstStyle/>
          <a:p>
            <a:r>
              <a:rPr lang="en-US" u="sng" dirty="0" smtClean="0"/>
              <a:t>Autonomy</a:t>
            </a:r>
            <a:r>
              <a:rPr lang="en-US" dirty="0" smtClean="0"/>
              <a:t>: Managerial </a:t>
            </a:r>
            <a:r>
              <a:rPr lang="en-US" dirty="0"/>
              <a:t>Autonomy is correlated with management practice</a:t>
            </a:r>
          </a:p>
        </p:txBody>
      </p:sp>
      <p:graphicFrame>
        <p:nvGraphicFramePr>
          <p:cNvPr id="244743" name="Object 3"/>
          <p:cNvGraphicFramePr>
            <a:graphicFrameLocks/>
          </p:cNvGraphicFramePr>
          <p:nvPr>
            <p:custDataLst>
              <p:tags r:id="rId6"/>
            </p:custDataLst>
          </p:nvPr>
        </p:nvGraphicFramePr>
        <p:xfrm>
          <a:off x="593725" y="1768475"/>
          <a:ext cx="7721600" cy="3275013"/>
        </p:xfrm>
        <a:graphic>
          <a:graphicData uri="http://schemas.openxmlformats.org/presentationml/2006/ole">
            <mc:AlternateContent xmlns:mc="http://schemas.openxmlformats.org/markup-compatibility/2006">
              <mc:Choice xmlns:v="urn:schemas-microsoft-com:vml" Requires="v">
                <p:oleObj spid="_x0000_s107593" name="Chart" r:id="rId16" imgW="7724657" imgH="3276720" progId="MSGraph.Chart.8">
                  <p:embed followColorScheme="full"/>
                </p:oleObj>
              </mc:Choice>
              <mc:Fallback>
                <p:oleObj name="Chart" r:id="rId16" imgW="7724657" imgH="3276720" progId="MSGraph.Chart.8">
                  <p:embed followColorScheme="full"/>
                  <p:pic>
                    <p:nvPicPr>
                      <p:cNvPr id="0" name=""/>
                      <p:cNvPicPr>
                        <a:picLocks noChangeArrowheads="1"/>
                      </p:cNvPicPr>
                      <p:nvPr/>
                    </p:nvPicPr>
                    <p:blipFill>
                      <a:blip r:embed="rId17"/>
                      <a:srcRect/>
                      <a:stretch>
                        <a:fillRect/>
                      </a:stretch>
                    </p:blipFill>
                    <p:spPr bwMode="auto">
                      <a:xfrm>
                        <a:off x="593725" y="1768475"/>
                        <a:ext cx="7721600" cy="327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4745" name="Rectangle 8"/>
          <p:cNvSpPr>
            <a:spLocks noChangeArrowheads="1"/>
          </p:cNvSpPr>
          <p:nvPr>
            <p:custDataLst>
              <p:tags r:id="rId7"/>
            </p:custDataLst>
          </p:nvPr>
        </p:nvSpPr>
        <p:spPr bwMode="auto">
          <a:xfrm>
            <a:off x="5208588" y="5789613"/>
            <a:ext cx="30099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defTabSz="895350">
              <a:lnSpc>
                <a:spcPct val="90000"/>
              </a:lnSpc>
              <a:buClr>
                <a:schemeClr val="tx2"/>
              </a:buClr>
            </a:pPr>
            <a:r>
              <a:rPr lang="en-US" altLang="zh-CN" sz="1800" b="1">
                <a:ea typeface="SimSun" pitchFamily="2" charset="-122"/>
                <a:cs typeface="Arial" charset="0"/>
              </a:rPr>
              <a:t>Management practice score</a:t>
            </a:r>
          </a:p>
        </p:txBody>
      </p:sp>
      <p:sp>
        <p:nvSpPr>
          <p:cNvPr id="244750" name="Text Box 14"/>
          <p:cNvSpPr txBox="1">
            <a:spLocks noChangeArrowheads="1"/>
          </p:cNvSpPr>
          <p:nvPr>
            <p:custDataLst>
              <p:tags r:id="rId8"/>
            </p:custDataLst>
          </p:nvPr>
        </p:nvSpPr>
        <p:spPr bwMode="gray">
          <a:xfrm>
            <a:off x="128588" y="996950"/>
            <a:ext cx="20637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4792" rIns="89583" bIns="44792">
            <a:spAutoFit/>
          </a:bodyPr>
          <a:lstStyle>
            <a:lvl1pPr defTabSz="895350">
              <a:defRPr sz="2400">
                <a:solidFill>
                  <a:schemeClr val="tx1"/>
                </a:solidFill>
                <a:latin typeface="Arial Unicode MS" charset="0"/>
              </a:defRPr>
            </a:lvl1pPr>
            <a:lvl2pPr marL="1071563" indent="-447675" defTabSz="895350">
              <a:defRPr sz="2400">
                <a:solidFill>
                  <a:schemeClr val="tx1"/>
                </a:solidFill>
                <a:latin typeface="Arial Unicode MS" charset="0"/>
              </a:defRPr>
            </a:lvl2pPr>
            <a:lvl3pPr marL="1695450" indent="-447675" defTabSz="895350">
              <a:defRPr sz="2400">
                <a:solidFill>
                  <a:schemeClr val="tx1"/>
                </a:solidFill>
                <a:latin typeface="Arial Unicode MS" charset="0"/>
              </a:defRPr>
            </a:lvl3pPr>
            <a:lvl4pPr marL="2319338" indent="-447675" defTabSz="895350">
              <a:defRPr sz="2400">
                <a:solidFill>
                  <a:schemeClr val="tx1"/>
                </a:solidFill>
                <a:latin typeface="Arial Unicode MS" charset="0"/>
              </a:defRPr>
            </a:lvl4pPr>
            <a:lvl5pPr marL="2943225" indent="-447675" defTabSz="895350">
              <a:defRPr sz="2400">
                <a:solidFill>
                  <a:schemeClr val="tx1"/>
                </a:solidFill>
                <a:latin typeface="Arial Unicode MS" charset="0"/>
              </a:defRPr>
            </a:lvl5pPr>
            <a:lvl6pPr marL="3400425" indent="-447675" defTabSz="895350" fontAlgn="base">
              <a:spcBef>
                <a:spcPct val="0"/>
              </a:spcBef>
              <a:spcAft>
                <a:spcPct val="0"/>
              </a:spcAft>
              <a:defRPr sz="2400">
                <a:solidFill>
                  <a:schemeClr val="tx1"/>
                </a:solidFill>
                <a:latin typeface="Arial Unicode MS" charset="0"/>
              </a:defRPr>
            </a:lvl6pPr>
            <a:lvl7pPr marL="3857625" indent="-447675" defTabSz="895350" fontAlgn="base">
              <a:spcBef>
                <a:spcPct val="0"/>
              </a:spcBef>
              <a:spcAft>
                <a:spcPct val="0"/>
              </a:spcAft>
              <a:defRPr sz="2400">
                <a:solidFill>
                  <a:schemeClr val="tx1"/>
                </a:solidFill>
                <a:latin typeface="Arial Unicode MS" charset="0"/>
              </a:defRPr>
            </a:lvl7pPr>
            <a:lvl8pPr marL="4314825" indent="-447675" defTabSz="895350" fontAlgn="base">
              <a:spcBef>
                <a:spcPct val="0"/>
              </a:spcBef>
              <a:spcAft>
                <a:spcPct val="0"/>
              </a:spcAft>
              <a:defRPr sz="2400">
                <a:solidFill>
                  <a:schemeClr val="tx1"/>
                </a:solidFill>
                <a:latin typeface="Arial Unicode MS" charset="0"/>
              </a:defRPr>
            </a:lvl8pPr>
            <a:lvl9pPr marL="4772025" indent="-447675" defTabSz="895350" fontAlgn="base">
              <a:spcBef>
                <a:spcPct val="0"/>
              </a:spcBef>
              <a:spcAft>
                <a:spcPct val="0"/>
              </a:spcAft>
              <a:defRPr sz="2400">
                <a:solidFill>
                  <a:schemeClr val="tx1"/>
                </a:solidFill>
                <a:latin typeface="Arial Unicode MS" charset="0"/>
              </a:defRPr>
            </a:lvl9pPr>
          </a:lstStyle>
          <a:p>
            <a:pPr>
              <a:spcBef>
                <a:spcPct val="50000"/>
              </a:spcBef>
            </a:pPr>
            <a:r>
              <a:rPr lang="en-GB" sz="1600">
                <a:latin typeface="Arial" charset="0"/>
              </a:rPr>
              <a:t>Managerial Autonomy</a:t>
            </a:r>
            <a:endParaRPr lang="en-GB" sz="1600" baseline="30000">
              <a:latin typeface="Arial" charset="0"/>
            </a:endParaRPr>
          </a:p>
        </p:txBody>
      </p:sp>
      <p:sp>
        <p:nvSpPr>
          <p:cNvPr id="244752" name="Rectangle 13"/>
          <p:cNvSpPr>
            <a:spLocks noChangeArrowheads="1"/>
          </p:cNvSpPr>
          <p:nvPr>
            <p:custDataLst>
              <p:tags r:id="rId9"/>
            </p:custDataLst>
          </p:nvPr>
        </p:nvSpPr>
        <p:spPr bwMode="auto">
          <a:xfrm>
            <a:off x="6689725" y="520065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895350">
              <a:buClr>
                <a:schemeClr val="tx2"/>
              </a:buClr>
            </a:pPr>
            <a:r>
              <a:rPr lang="en-US" altLang="zh-CN" sz="1800">
                <a:ea typeface="SimSun" pitchFamily="2" charset="-122"/>
                <a:cs typeface="Arial" charset="0"/>
              </a:rPr>
              <a:t>Top quartile</a:t>
            </a:r>
          </a:p>
        </p:txBody>
      </p:sp>
      <p:sp>
        <p:nvSpPr>
          <p:cNvPr id="244753" name="Rectangle 12"/>
          <p:cNvSpPr>
            <a:spLocks noChangeArrowheads="1"/>
          </p:cNvSpPr>
          <p:nvPr>
            <p:custDataLst>
              <p:tags r:id="rId10"/>
            </p:custDataLst>
          </p:nvPr>
        </p:nvSpPr>
        <p:spPr bwMode="auto">
          <a:xfrm>
            <a:off x="4737100" y="5200650"/>
            <a:ext cx="1377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895350">
              <a:buClr>
                <a:schemeClr val="tx2"/>
              </a:buClr>
            </a:pPr>
            <a:r>
              <a:rPr lang="en-US" altLang="zh-CN" sz="1800">
                <a:ea typeface="SimSun" pitchFamily="2" charset="-122"/>
                <a:cs typeface="Arial" charset="0"/>
              </a:rPr>
              <a:t>3</a:t>
            </a:r>
            <a:r>
              <a:rPr lang="en-US" altLang="zh-CN" sz="1800" baseline="30000">
                <a:ea typeface="SimSun" pitchFamily="2" charset="-122"/>
                <a:cs typeface="Arial" charset="0"/>
              </a:rPr>
              <a:t>rd</a:t>
            </a:r>
            <a:r>
              <a:rPr lang="en-US" altLang="zh-CN" sz="1800">
                <a:ea typeface="SimSun" pitchFamily="2" charset="-122"/>
                <a:cs typeface="Arial" charset="0"/>
              </a:rPr>
              <a:t> quartile</a:t>
            </a:r>
          </a:p>
        </p:txBody>
      </p:sp>
      <p:sp>
        <p:nvSpPr>
          <p:cNvPr id="244754" name="Rectangle 9"/>
          <p:cNvSpPr>
            <a:spLocks noChangeArrowheads="1"/>
          </p:cNvSpPr>
          <p:nvPr>
            <p:custDataLst>
              <p:tags r:id="rId11"/>
            </p:custDataLst>
          </p:nvPr>
        </p:nvSpPr>
        <p:spPr bwMode="auto">
          <a:xfrm>
            <a:off x="3013075" y="5210175"/>
            <a:ext cx="1243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895350">
              <a:buClr>
                <a:schemeClr val="tx2"/>
              </a:buClr>
            </a:pPr>
            <a:r>
              <a:rPr lang="en-US" altLang="zh-CN" sz="1800">
                <a:ea typeface="SimSun" pitchFamily="2" charset="-122"/>
                <a:cs typeface="Arial" charset="0"/>
              </a:rPr>
              <a:t>2</a:t>
            </a:r>
            <a:r>
              <a:rPr lang="en-US" altLang="zh-CN" sz="1800" baseline="30000">
                <a:ea typeface="SimSun" pitchFamily="2" charset="-122"/>
                <a:cs typeface="Arial" charset="0"/>
              </a:rPr>
              <a:t>nd </a:t>
            </a:r>
            <a:r>
              <a:rPr lang="en-US" altLang="zh-CN" sz="1800">
                <a:ea typeface="SimSun" pitchFamily="2" charset="-122"/>
                <a:cs typeface="Arial" charset="0"/>
              </a:rPr>
              <a:t>quartile</a:t>
            </a:r>
          </a:p>
        </p:txBody>
      </p:sp>
      <p:sp>
        <p:nvSpPr>
          <p:cNvPr id="244755" name="Rectangle 8"/>
          <p:cNvSpPr>
            <a:spLocks noChangeArrowheads="1"/>
          </p:cNvSpPr>
          <p:nvPr>
            <p:custDataLst>
              <p:tags r:id="rId12"/>
            </p:custDataLst>
          </p:nvPr>
        </p:nvSpPr>
        <p:spPr bwMode="auto">
          <a:xfrm>
            <a:off x="866775" y="5200650"/>
            <a:ext cx="1562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895350">
              <a:buClr>
                <a:schemeClr val="tx2"/>
              </a:buClr>
            </a:pPr>
            <a:r>
              <a:rPr lang="en-US" altLang="zh-CN" sz="1800">
                <a:ea typeface="SimSun" pitchFamily="2" charset="-122"/>
                <a:cs typeface="Arial" charset="0"/>
              </a:rPr>
              <a:t>Bottom quartile</a:t>
            </a:r>
          </a:p>
        </p:txBody>
      </p:sp>
    </p:spTree>
    <p:extLst>
      <p:ext uri="{BB962C8B-B14F-4D97-AF65-F5344CB8AC3E}">
        <p14:creationId xmlns:p14="http://schemas.microsoft.com/office/powerpoint/2010/main" val="3317024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149358" y="548182"/>
            <a:ext cx="8600942" cy="619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4792" rIns="89583" bIns="44792">
            <a:spAutoFit/>
          </a:bodyPr>
          <a:lstStyle>
            <a:lvl1pPr marL="227013" indent="-227013" defTabSz="912813" eaLnBrk="0" hangingPunct="0">
              <a:defRPr>
                <a:solidFill>
                  <a:schemeClr val="tx1"/>
                </a:solidFill>
                <a:latin typeface="Arial" charset="0"/>
              </a:defRPr>
            </a:lvl1pPr>
            <a:lvl2pPr marL="341313" indent="179388"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spcBef>
                <a:spcPct val="25000"/>
              </a:spcBef>
            </a:pPr>
            <a:r>
              <a:rPr lang="en-GB" sz="2300" b="1" dirty="0">
                <a:solidFill>
                  <a:prstClr val="black"/>
                </a:solidFill>
                <a:latin typeface="Arial" pitchFamily="34" charset="0"/>
                <a:ea typeface="ＭＳ Ｐゴシック" pitchFamily="-112" charset="-128"/>
                <a:cs typeface="Arial" pitchFamily="34" charset="0"/>
              </a:rPr>
              <a:t>1) Developing management questions</a:t>
            </a:r>
          </a:p>
          <a:p>
            <a:pPr lvl="1" eaLnBrk="1" hangingPunct="1">
              <a:spcBef>
                <a:spcPct val="25000"/>
              </a:spcBef>
              <a:buFontTx/>
              <a:buChar char="•"/>
            </a:pPr>
            <a:r>
              <a:rPr lang="en-GB" sz="2300" dirty="0">
                <a:solidFill>
                  <a:srgbClr val="000000"/>
                </a:solidFill>
                <a:latin typeface="Arial" pitchFamily="34" charset="0"/>
                <a:cs typeface="Arial" pitchFamily="34" charset="0"/>
              </a:rPr>
              <a:t>18 practice scorecard: “lean” operations, monitoring, targets &amp; incentives</a:t>
            </a:r>
            <a:endParaRPr lang="en-GB" sz="2300" i="1" dirty="0">
              <a:solidFill>
                <a:prstClr val="black"/>
              </a:solidFill>
              <a:latin typeface="Arial" pitchFamily="34" charset="0"/>
              <a:cs typeface="Arial" pitchFamily="34" charset="0"/>
            </a:endParaRPr>
          </a:p>
          <a:p>
            <a:pPr lvl="1" eaLnBrk="1" hangingPunct="1">
              <a:spcBef>
                <a:spcPct val="25000"/>
              </a:spcBef>
              <a:buFontTx/>
              <a:buChar char="•"/>
            </a:pPr>
            <a:r>
              <a:rPr lang="en-GB" sz="2300" dirty="0">
                <a:solidFill>
                  <a:prstClr val="black"/>
                </a:solidFill>
                <a:latin typeface="Arial" pitchFamily="34" charset="0"/>
                <a:ea typeface="ＭＳ Ｐゴシック" pitchFamily="-112" charset="-128"/>
                <a:cs typeface="Arial" pitchFamily="34" charset="0"/>
              </a:rPr>
              <a:t> Interviewed managers &amp; doctors in orthopaedics &amp; cardiology for ~1 </a:t>
            </a:r>
            <a:r>
              <a:rPr lang="en-GB" sz="2300" dirty="0" smtClean="0">
                <a:solidFill>
                  <a:prstClr val="black"/>
                </a:solidFill>
                <a:latin typeface="Arial" pitchFamily="34" charset="0"/>
                <a:ea typeface="ＭＳ Ｐゴシック" pitchFamily="-112" charset="-128"/>
                <a:cs typeface="Arial" pitchFamily="34" charset="0"/>
              </a:rPr>
              <a:t>hour</a:t>
            </a:r>
            <a:br>
              <a:rPr lang="en-GB" sz="2300" dirty="0" smtClean="0">
                <a:solidFill>
                  <a:prstClr val="black"/>
                </a:solidFill>
                <a:latin typeface="Arial" pitchFamily="34" charset="0"/>
                <a:ea typeface="ＭＳ Ｐゴシック" pitchFamily="-112" charset="-128"/>
                <a:cs typeface="Arial" pitchFamily="34" charset="0"/>
              </a:rPr>
            </a:br>
            <a:endParaRPr lang="en-GB" sz="2300" b="1" dirty="0">
              <a:solidFill>
                <a:prstClr val="black"/>
              </a:solidFill>
              <a:latin typeface="Arial" pitchFamily="34" charset="0"/>
              <a:ea typeface="ＭＳ Ｐゴシック" pitchFamily="-112" charset="-128"/>
              <a:cs typeface="Arial" pitchFamily="34" charset="0"/>
            </a:endParaRPr>
          </a:p>
          <a:p>
            <a:pPr eaLnBrk="1" hangingPunct="1">
              <a:spcBef>
                <a:spcPct val="25000"/>
              </a:spcBef>
            </a:pPr>
            <a:r>
              <a:rPr lang="en-GB" sz="2300" b="1" dirty="0">
                <a:solidFill>
                  <a:prstClr val="black"/>
                </a:solidFill>
                <a:latin typeface="Arial" pitchFamily="34" charset="0"/>
                <a:ea typeface="ＭＳ Ｐゴシック" pitchFamily="-112" charset="-128"/>
                <a:cs typeface="Arial" pitchFamily="34" charset="0"/>
              </a:rPr>
              <a:t>2) Getting hospitals to participate in the interview</a:t>
            </a:r>
          </a:p>
          <a:p>
            <a:pPr lvl="1" eaLnBrk="1" hangingPunct="1">
              <a:spcBef>
                <a:spcPct val="25000"/>
              </a:spcBef>
              <a:buFontTx/>
              <a:buChar char="•"/>
            </a:pPr>
            <a:r>
              <a:rPr lang="en-GB" sz="2300" dirty="0">
                <a:solidFill>
                  <a:prstClr val="black"/>
                </a:solidFill>
                <a:latin typeface="Arial" pitchFamily="34" charset="0"/>
                <a:ea typeface="ＭＳ Ｐゴシック" pitchFamily="-112" charset="-128"/>
                <a:cs typeface="Arial" pitchFamily="34" charset="0"/>
              </a:rPr>
              <a:t>Performance indicators from external sources (not interview)</a:t>
            </a:r>
          </a:p>
          <a:p>
            <a:pPr lvl="1" eaLnBrk="1" hangingPunct="1">
              <a:spcBef>
                <a:spcPct val="25000"/>
              </a:spcBef>
              <a:buFontTx/>
              <a:buChar char="•"/>
            </a:pPr>
            <a:r>
              <a:rPr lang="en-GB" sz="2300" dirty="0">
                <a:solidFill>
                  <a:prstClr val="black"/>
                </a:solidFill>
                <a:latin typeface="Arial" pitchFamily="34" charset="0"/>
                <a:ea typeface="ＭＳ Ｐゴシック" pitchFamily="-112" charset="-128"/>
                <a:cs typeface="Arial" pitchFamily="34" charset="0"/>
              </a:rPr>
              <a:t>Endorsement letter from Department of Health</a:t>
            </a:r>
          </a:p>
          <a:p>
            <a:pPr lvl="1" eaLnBrk="1" hangingPunct="1">
              <a:spcBef>
                <a:spcPct val="25000"/>
              </a:spcBef>
              <a:buFontTx/>
              <a:buChar char="•"/>
            </a:pPr>
            <a:r>
              <a:rPr lang="en-GB" sz="2300" dirty="0">
                <a:solidFill>
                  <a:prstClr val="black"/>
                </a:solidFill>
                <a:latin typeface="Arial" pitchFamily="34" charset="0"/>
                <a:ea typeface="ＭＳ Ｐゴシック" pitchFamily="-112" charset="-128"/>
                <a:cs typeface="Arial" pitchFamily="34" charset="0"/>
              </a:rPr>
              <a:t>Run by 4 MBA-types (loud, assertive &amp; experienced)</a:t>
            </a:r>
          </a:p>
          <a:p>
            <a:pPr lvl="1" eaLnBrk="1" hangingPunct="1">
              <a:spcBef>
                <a:spcPct val="25000"/>
              </a:spcBef>
              <a:buFontTx/>
              <a:buChar char="•"/>
            </a:pPr>
            <a:endParaRPr lang="en-GB" sz="2300" dirty="0">
              <a:solidFill>
                <a:prstClr val="black"/>
              </a:solidFill>
              <a:latin typeface="Arial" pitchFamily="34" charset="0"/>
              <a:ea typeface="ＭＳ Ｐゴシック" pitchFamily="-112" charset="-128"/>
              <a:cs typeface="Arial" pitchFamily="34" charset="0"/>
            </a:endParaRPr>
          </a:p>
          <a:p>
            <a:pPr eaLnBrk="1" hangingPunct="1">
              <a:lnSpc>
                <a:spcPct val="50000"/>
              </a:lnSpc>
              <a:spcBef>
                <a:spcPct val="25000"/>
              </a:spcBef>
            </a:pPr>
            <a:r>
              <a:rPr lang="en-GB" sz="2300" b="1" dirty="0">
                <a:solidFill>
                  <a:prstClr val="black"/>
                </a:solidFill>
                <a:latin typeface="Arial" pitchFamily="34" charset="0"/>
                <a:ea typeface="ＭＳ Ｐゴシック" pitchFamily="-112" charset="-128"/>
                <a:cs typeface="Arial" pitchFamily="34" charset="0"/>
              </a:rPr>
              <a:t>3) Obtaining unbiased </a:t>
            </a:r>
            <a:r>
              <a:rPr lang="en-GB" sz="2300" b="1" dirty="0" smtClean="0">
                <a:solidFill>
                  <a:prstClr val="black"/>
                </a:solidFill>
                <a:latin typeface="Arial" pitchFamily="34" charset="0"/>
                <a:ea typeface="ＭＳ Ｐゴシック" pitchFamily="-112" charset="-128"/>
                <a:cs typeface="Arial" pitchFamily="34" charset="0"/>
              </a:rPr>
              <a:t>responses </a:t>
            </a:r>
            <a:r>
              <a:rPr lang="en-GB" sz="2300" b="1" dirty="0">
                <a:solidFill>
                  <a:prstClr val="black"/>
                </a:solidFill>
                <a:latin typeface="Arial" pitchFamily="34" charset="0"/>
                <a:ea typeface="ＭＳ Ｐゴシック" pitchFamily="-112" charset="-128"/>
                <a:cs typeface="Arial" pitchFamily="34" charset="0"/>
              </a:rPr>
              <a:t>(</a:t>
            </a:r>
            <a:r>
              <a:rPr lang="en-GB" sz="2300" b="1" u="sng" dirty="0">
                <a:solidFill>
                  <a:prstClr val="black"/>
                </a:solidFill>
                <a:latin typeface="Arial" pitchFamily="34" charset="0"/>
                <a:ea typeface="ＭＳ Ｐゴシック" pitchFamily="-112" charset="-128"/>
                <a:cs typeface="Arial" pitchFamily="34" charset="0"/>
              </a:rPr>
              <a:t>“Double-blind”</a:t>
            </a:r>
            <a:r>
              <a:rPr lang="en-GB" sz="2300" b="1" dirty="0">
                <a:solidFill>
                  <a:prstClr val="black"/>
                </a:solidFill>
                <a:latin typeface="Arial" pitchFamily="34" charset="0"/>
                <a:ea typeface="ＭＳ Ｐゴシック" pitchFamily="-112" charset="-128"/>
                <a:cs typeface="Arial" pitchFamily="34" charset="0"/>
              </a:rPr>
              <a:t>)</a:t>
            </a:r>
          </a:p>
          <a:p>
            <a:pPr lvl="1" eaLnBrk="1" hangingPunct="1">
              <a:spcBef>
                <a:spcPct val="25000"/>
              </a:spcBef>
              <a:buFontTx/>
              <a:buChar char="•"/>
            </a:pPr>
            <a:r>
              <a:rPr lang="en-GB" sz="2300" dirty="0">
                <a:solidFill>
                  <a:prstClr val="black"/>
                </a:solidFill>
                <a:latin typeface="Arial" pitchFamily="34" charset="0"/>
                <a:ea typeface="ＭＳ Ｐゴシック" pitchFamily="-112" charset="-128"/>
                <a:cs typeface="Arial" pitchFamily="34" charset="0"/>
              </a:rPr>
              <a:t>Interviewers do not know the hospital’s performance</a:t>
            </a:r>
          </a:p>
          <a:p>
            <a:pPr lvl="1" eaLnBrk="1" hangingPunct="1">
              <a:spcBef>
                <a:spcPct val="25000"/>
              </a:spcBef>
              <a:buFontTx/>
              <a:buChar char="•"/>
            </a:pPr>
            <a:r>
              <a:rPr lang="en-GB" sz="2300" dirty="0">
                <a:solidFill>
                  <a:prstClr val="black"/>
                </a:solidFill>
                <a:latin typeface="Arial" pitchFamily="34" charset="0"/>
                <a:ea typeface="ＭＳ Ｐゴシック" pitchFamily="-112" charset="-128"/>
                <a:cs typeface="Arial" pitchFamily="34" charset="0"/>
              </a:rPr>
              <a:t>Interviewees are not informed (in advance) they are scored</a:t>
            </a:r>
          </a:p>
          <a:p>
            <a:pPr lvl="1" eaLnBrk="1" hangingPunct="1">
              <a:spcBef>
                <a:spcPct val="25000"/>
              </a:spcBef>
              <a:buFontTx/>
              <a:buChar char="•"/>
            </a:pPr>
            <a:endParaRPr lang="en-GB" sz="2300" dirty="0">
              <a:solidFill>
                <a:prstClr val="black"/>
              </a:solidFill>
              <a:latin typeface="Arial" pitchFamily="34" charset="0"/>
              <a:ea typeface="ＭＳ Ｐゴシック" pitchFamily="-112" charset="-128"/>
              <a:cs typeface="Arial" pitchFamily="34" charset="0"/>
            </a:endParaRPr>
          </a:p>
        </p:txBody>
      </p:sp>
      <p:sp>
        <p:nvSpPr>
          <p:cNvPr id="479235" name="Rectangle 3"/>
          <p:cNvSpPr>
            <a:spLocks noChangeArrowheads="1"/>
          </p:cNvSpPr>
          <p:nvPr/>
        </p:nvSpPr>
        <p:spPr bwMode="auto">
          <a:xfrm>
            <a:off x="34229" y="4874445"/>
            <a:ext cx="8855643" cy="156427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89601" tIns="44802" rIns="89601" bIns="44802" anchor="ctr"/>
          <a:lstStyle/>
          <a:p>
            <a:endParaRPr lang="en-US" sz="1800" dirty="0">
              <a:solidFill>
                <a:prstClr val="black"/>
              </a:solidFill>
              <a:latin typeface="Calibri" pitchFamily="34" charset="0"/>
              <a:cs typeface="+mn-cs"/>
            </a:endParaRPr>
          </a:p>
        </p:txBody>
      </p:sp>
      <p:sp>
        <p:nvSpPr>
          <p:cNvPr id="479236" name="Rectangle 4"/>
          <p:cNvSpPr>
            <a:spLocks noChangeArrowheads="1"/>
          </p:cNvSpPr>
          <p:nvPr/>
        </p:nvSpPr>
        <p:spPr bwMode="auto">
          <a:xfrm>
            <a:off x="66815" y="2903771"/>
            <a:ext cx="8855643" cy="179523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89601" tIns="44802" rIns="89601" bIns="44802" anchor="ctr"/>
          <a:lstStyle/>
          <a:p>
            <a:endParaRPr lang="en-US" sz="1800" dirty="0">
              <a:solidFill>
                <a:prstClr val="black"/>
              </a:solidFill>
              <a:latin typeface="Calibri" pitchFamily="34" charset="0"/>
              <a:cs typeface="+mn-cs"/>
            </a:endParaRPr>
          </a:p>
        </p:txBody>
      </p:sp>
      <p:sp>
        <p:nvSpPr>
          <p:cNvPr id="479237" name="Rectangle 5"/>
          <p:cNvSpPr>
            <a:spLocks noChangeArrowheads="1"/>
          </p:cNvSpPr>
          <p:nvPr/>
        </p:nvSpPr>
        <p:spPr bwMode="auto">
          <a:xfrm>
            <a:off x="34229" y="583969"/>
            <a:ext cx="8855643" cy="195078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89601" tIns="44802" rIns="89601" bIns="44802" anchor="ctr"/>
          <a:lstStyle/>
          <a:p>
            <a:endParaRPr lang="en-US" sz="1800" dirty="0">
              <a:solidFill>
                <a:prstClr val="black"/>
              </a:solidFill>
              <a:latin typeface="Calibri" pitchFamily="34" charset="0"/>
              <a:cs typeface="+mn-cs"/>
            </a:endParaRPr>
          </a:p>
        </p:txBody>
      </p:sp>
      <p:sp>
        <p:nvSpPr>
          <p:cNvPr id="8199" name="Text Box 6"/>
          <p:cNvSpPr txBox="1">
            <a:spLocks noChangeArrowheads="1"/>
          </p:cNvSpPr>
          <p:nvPr/>
        </p:nvSpPr>
        <p:spPr bwMode="auto">
          <a:xfrm>
            <a:off x="2720" y="74685"/>
            <a:ext cx="9059454" cy="38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9583" tIns="44792" rIns="89583" bIns="44792" anchor="ct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sz="3100" b="1" dirty="0">
                <a:solidFill>
                  <a:prstClr val="black"/>
                </a:solidFill>
                <a:latin typeface="Arial" pitchFamily="34" charset="0"/>
                <a:ea typeface="ＭＳ Ｐゴシック" pitchFamily="-112" charset="-128"/>
                <a:cs typeface="Arial" pitchFamily="34" charset="0"/>
              </a:rPr>
              <a:t>THE MANAGEMENT SURVEY METHODOLOGY</a:t>
            </a:r>
          </a:p>
        </p:txBody>
      </p:sp>
    </p:spTree>
    <p:extLst>
      <p:ext uri="{BB962C8B-B14F-4D97-AF65-F5344CB8AC3E}">
        <p14:creationId xmlns:p14="http://schemas.microsoft.com/office/powerpoint/2010/main" val="997527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92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7923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7923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7923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79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5" grpId="0" animBg="1"/>
      <p:bldP spid="479236" grpId="0" animBg="1"/>
      <p:bldP spid="479236" grpId="1" animBg="1"/>
      <p:bldP spid="479237" grpId="0" animBg="1"/>
      <p:bldP spid="47923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2" name="Group 22"/>
          <p:cNvGraphicFramePr>
            <a:graphicFrameLocks noGrp="1"/>
          </p:cNvGraphicFramePr>
          <p:nvPr>
            <p:ph idx="4294967295"/>
            <p:extLst>
              <p:ext uri="{D42A27DB-BD31-4B8C-83A1-F6EECF244321}">
                <p14:modId xmlns:p14="http://schemas.microsoft.com/office/powerpoint/2010/main" val="36251278"/>
              </p:ext>
            </p:extLst>
          </p:nvPr>
        </p:nvGraphicFramePr>
        <p:xfrm>
          <a:off x="20226" y="1960432"/>
          <a:ext cx="8914765" cy="4448230"/>
        </p:xfrm>
        <a:graphic>
          <a:graphicData uri="http://schemas.openxmlformats.org/drawingml/2006/table">
            <a:tbl>
              <a:tblPr/>
              <a:tblGrid>
                <a:gridCol w="1003494"/>
                <a:gridCol w="2797338"/>
                <a:gridCol w="2766222"/>
                <a:gridCol w="2347711"/>
              </a:tblGrid>
              <a:tr h="4448230">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rPr>
                        <a:t>Score</a:t>
                      </a:r>
                    </a:p>
                  </a:txBody>
                  <a:tcPr marL="89595" marR="89595" marT="44795" marB="4479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dirty="0" smtClean="0">
                          <a:ln>
                            <a:noFill/>
                          </a:ln>
                          <a:solidFill>
                            <a:schemeClr val="tx1"/>
                          </a:solidFill>
                          <a:effectLst/>
                          <a:latin typeface="Arial" pitchFamily="34" charset="0"/>
                          <a:cs typeface="Arial" pitchFamily="34" charset="0"/>
                        </a:rPr>
                        <a:t>(1): Layout of hospital and organisation of workplace is not conducive to patient flow, e.g., ward is on different level from theatre, or consumables are often not available in the right place at the right time</a:t>
                      </a:r>
                      <a:r>
                        <a:rPr kumimoji="0" lang="en-US" sz="2200" b="1" i="0" u="none" strike="noStrike" cap="none" normalizeH="0" baseline="0" dirty="0" smtClean="0">
                          <a:ln>
                            <a:noFill/>
                          </a:ln>
                          <a:solidFill>
                            <a:schemeClr val="tx1"/>
                          </a:solidFill>
                          <a:effectLst/>
                          <a:latin typeface="Arial" pitchFamily="34" charset="0"/>
                          <a:cs typeface="Arial" pitchFamily="34" charset="0"/>
                        </a:rPr>
                        <a:t> </a:t>
                      </a:r>
                      <a:endParaRPr kumimoji="0" lang="en-GB" sz="2200" b="1" i="0" u="none" strike="noStrike" cap="none" normalizeH="0" baseline="0" dirty="0" smtClean="0">
                        <a:ln>
                          <a:noFill/>
                        </a:ln>
                        <a:solidFill>
                          <a:schemeClr val="tx1"/>
                        </a:solidFill>
                        <a:effectLst/>
                        <a:latin typeface="Arial" pitchFamily="34" charset="0"/>
                        <a:cs typeface="Arial" pitchFamily="34" charset="0"/>
                      </a:endParaRPr>
                    </a:p>
                  </a:txBody>
                  <a:tcPr marL="89595" marR="89595" marT="44795" marB="4479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dirty="0" smtClean="0">
                          <a:ln>
                            <a:noFill/>
                          </a:ln>
                          <a:solidFill>
                            <a:schemeClr val="tx1"/>
                          </a:solidFill>
                          <a:effectLst/>
                          <a:latin typeface="Arial" pitchFamily="34" charset="0"/>
                          <a:cs typeface="Arial" pitchFamily="34" charset="0"/>
                        </a:rPr>
                        <a:t>(3): Layout of hospital has been thought through and optimised as far as possible; but workplace organisation is not regularly challenged (and changed)</a:t>
                      </a:r>
                    </a:p>
                  </a:txBody>
                  <a:tcPr marL="89595" marR="89595" marT="44795" marB="4479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dirty="0" smtClean="0">
                          <a:ln>
                            <a:noFill/>
                          </a:ln>
                          <a:solidFill>
                            <a:schemeClr val="tx1"/>
                          </a:solidFill>
                          <a:effectLst/>
                          <a:latin typeface="Arial" pitchFamily="34" charset="0"/>
                          <a:cs typeface="Arial" pitchFamily="34" charset="0"/>
                        </a:rPr>
                        <a:t>(5): Hospital layout has been configured to optimize patient flow; workplace organization is challenged regularly and changed when needed </a:t>
                      </a:r>
                    </a:p>
                  </a:txBody>
                  <a:tcPr marL="89595" marR="89595" marT="44795" marB="4479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225" name="Text Box 11"/>
          <p:cNvSpPr txBox="1">
            <a:spLocks noChangeArrowheads="1"/>
          </p:cNvSpPr>
          <p:nvPr/>
        </p:nvSpPr>
        <p:spPr bwMode="auto">
          <a:xfrm>
            <a:off x="73123" y="-6222"/>
            <a:ext cx="9117019" cy="57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4792" rIns="89583" bIns="44792">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100" b="1" dirty="0">
                <a:solidFill>
                  <a:prstClr val="black"/>
                </a:solidFill>
                <a:latin typeface="Arial" pitchFamily="34" charset="0"/>
                <a:cs typeface="Arial" pitchFamily="34" charset="0"/>
              </a:rPr>
              <a:t>Q1 LEAN OPERATIONS – layout of patient flow</a:t>
            </a:r>
          </a:p>
        </p:txBody>
      </p:sp>
      <p:sp>
        <p:nvSpPr>
          <p:cNvPr id="481292" name="Rectangle 12"/>
          <p:cNvSpPr>
            <a:spLocks noChangeArrowheads="1"/>
          </p:cNvSpPr>
          <p:nvPr/>
        </p:nvSpPr>
        <p:spPr bwMode="auto">
          <a:xfrm>
            <a:off x="1042391" y="1916865"/>
            <a:ext cx="2716436" cy="4485652"/>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lIns="89601" tIns="44802" rIns="89601" bIns="44802" anchor="ctr"/>
          <a:lstStyle/>
          <a:p>
            <a:endParaRPr lang="en-US" sz="1800">
              <a:solidFill>
                <a:prstClr val="black"/>
              </a:solidFill>
              <a:latin typeface="Calibri" pitchFamily="34" charset="0"/>
              <a:cs typeface="+mn-cs"/>
            </a:endParaRPr>
          </a:p>
        </p:txBody>
      </p:sp>
      <p:sp>
        <p:nvSpPr>
          <p:cNvPr id="9228" name="TextBox 6"/>
          <p:cNvSpPr txBox="1">
            <a:spLocks noChangeArrowheads="1"/>
          </p:cNvSpPr>
          <p:nvPr/>
        </p:nvSpPr>
        <p:spPr bwMode="auto">
          <a:xfrm>
            <a:off x="73123" y="507224"/>
            <a:ext cx="8903873" cy="101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4802" rIns="89601" bIns="44802">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5786" lvl="1" indent="-292450" eaLnBrk="1" hangingPunct="1">
              <a:buFont typeface="Arial" pitchFamily="34" charset="0"/>
              <a:buChar char="•"/>
            </a:pPr>
            <a:r>
              <a:rPr lang="en-GB" sz="2000" dirty="0">
                <a:solidFill>
                  <a:prstClr val="black"/>
                </a:solidFill>
                <a:latin typeface="Arial" pitchFamily="34" charset="0"/>
                <a:cs typeface="Arial" pitchFamily="34" charset="0"/>
              </a:rPr>
              <a:t>Can you briefly describe the patient journey for a typical episode?</a:t>
            </a:r>
          </a:p>
          <a:p>
            <a:pPr marL="455786" lvl="1" indent="-292450" eaLnBrk="1" hangingPunct="1">
              <a:buFont typeface="Arial" pitchFamily="34" charset="0"/>
              <a:buChar char="•"/>
            </a:pPr>
            <a:r>
              <a:rPr lang="en-GB" sz="2000" dirty="0">
                <a:solidFill>
                  <a:prstClr val="black"/>
                </a:solidFill>
                <a:latin typeface="Arial" pitchFamily="34" charset="0"/>
                <a:cs typeface="Arial" pitchFamily="34" charset="0"/>
              </a:rPr>
              <a:t>How closely located are the wards, theatres and consumables?</a:t>
            </a:r>
          </a:p>
          <a:p>
            <a:pPr marL="455786" lvl="1" indent="-292450" eaLnBrk="1" hangingPunct="1">
              <a:buFont typeface="Arial" pitchFamily="34" charset="0"/>
              <a:buChar char="•"/>
            </a:pPr>
            <a:r>
              <a:rPr lang="en-GB" sz="2000" dirty="0">
                <a:solidFill>
                  <a:prstClr val="black"/>
                </a:solidFill>
                <a:latin typeface="Arial" pitchFamily="34" charset="0"/>
                <a:cs typeface="Arial" pitchFamily="34" charset="0"/>
              </a:rPr>
              <a:t>Has the patient flow and the layout of the hospital changed in recent years</a:t>
            </a:r>
            <a:endParaRPr lang="en-US" sz="2000" dirty="0">
              <a:solidFill>
                <a:prstClr val="black"/>
              </a:solidFill>
              <a:latin typeface="Arial" pitchFamily="34" charset="0"/>
              <a:cs typeface="Arial" pitchFamily="34" charset="0"/>
            </a:endParaRPr>
          </a:p>
        </p:txBody>
      </p:sp>
      <p:sp>
        <p:nvSpPr>
          <p:cNvPr id="2" name="Rectangle 13"/>
          <p:cNvSpPr>
            <a:spLocks noChangeArrowheads="1"/>
          </p:cNvSpPr>
          <p:nvPr/>
        </p:nvSpPr>
        <p:spPr bwMode="auto">
          <a:xfrm>
            <a:off x="6487708" y="1912199"/>
            <a:ext cx="2276144" cy="4490319"/>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lIns="89601" tIns="44802" rIns="89601" bIns="44802" anchor="ctr"/>
          <a:lstStyle/>
          <a:p>
            <a:endParaRPr lang="en-US" sz="1800">
              <a:solidFill>
                <a:prstClr val="black"/>
              </a:solidFill>
              <a:latin typeface="Calibri" pitchFamily="34" charset="0"/>
              <a:cs typeface="+mn-cs"/>
            </a:endParaRPr>
          </a:p>
        </p:txBody>
      </p:sp>
    </p:spTree>
    <p:extLst>
      <p:ext uri="{BB962C8B-B14F-4D97-AF65-F5344CB8AC3E}">
        <p14:creationId xmlns:p14="http://schemas.microsoft.com/office/powerpoint/2010/main" val="39925778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8129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2" grpId="0" animBg="1"/>
      <p:bldP spid="481292" grpId="1"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26" y="553901"/>
            <a:ext cx="8116636" cy="6268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3"/>
          <p:cNvSpPr>
            <a:spLocks noGrp="1"/>
          </p:cNvSpPr>
          <p:nvPr>
            <p:ph type="title"/>
          </p:nvPr>
        </p:nvSpPr>
        <p:spPr>
          <a:xfrm>
            <a:off x="1" y="129140"/>
            <a:ext cx="8961438" cy="790396"/>
          </a:xfrm>
        </p:spPr>
        <p:txBody>
          <a:bodyPr/>
          <a:lstStyle/>
          <a:p>
            <a:r>
              <a:rPr lang="en-US" dirty="0" smtClean="0"/>
              <a:t>TYPICAL PROCESS IMPROVEMENT(BEFORE)</a:t>
            </a:r>
          </a:p>
        </p:txBody>
      </p:sp>
    </p:spTree>
    <p:extLst>
      <p:ext uri="{BB962C8B-B14F-4D97-AF65-F5344CB8AC3E}">
        <p14:creationId xmlns:p14="http://schemas.microsoft.com/office/powerpoint/2010/main" val="4106115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625" y="575682"/>
            <a:ext cx="8116635" cy="6268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Rectangle 3"/>
          <p:cNvSpPr>
            <a:spLocks noGrp="1"/>
          </p:cNvSpPr>
          <p:nvPr>
            <p:ph type="title"/>
          </p:nvPr>
        </p:nvSpPr>
        <p:spPr>
          <a:xfrm>
            <a:off x="133799" y="80258"/>
            <a:ext cx="9023161" cy="790396"/>
          </a:xfrm>
          <a:noFill/>
        </p:spPr>
        <p:txBody>
          <a:bodyPr/>
          <a:lstStyle/>
          <a:p>
            <a:r>
              <a:rPr lang="en-US" dirty="0" smtClean="0"/>
              <a:t>TYPICAL PROCESS IMPROVEMENT (AFTER)</a:t>
            </a:r>
          </a:p>
        </p:txBody>
      </p:sp>
    </p:spTree>
    <p:extLst>
      <p:ext uri="{BB962C8B-B14F-4D97-AF65-F5344CB8AC3E}">
        <p14:creationId xmlns:p14="http://schemas.microsoft.com/office/powerpoint/2010/main" val="2152945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73" name="Group 21"/>
          <p:cNvGraphicFramePr>
            <a:graphicFrameLocks noGrp="1"/>
          </p:cNvGraphicFramePr>
          <p:nvPr>
            <p:ph idx="4294967295"/>
            <p:extLst>
              <p:ext uri="{D42A27DB-BD31-4B8C-83A1-F6EECF244321}">
                <p14:modId xmlns:p14="http://schemas.microsoft.com/office/powerpoint/2010/main" val="1243979578"/>
              </p:ext>
            </p:extLst>
          </p:nvPr>
        </p:nvGraphicFramePr>
        <p:xfrm>
          <a:off x="20226" y="1986097"/>
          <a:ext cx="8914764" cy="4478722"/>
        </p:xfrm>
        <a:graphic>
          <a:graphicData uri="http://schemas.openxmlformats.org/drawingml/2006/table">
            <a:tbl>
              <a:tblPr/>
              <a:tblGrid>
                <a:gridCol w="1003494"/>
                <a:gridCol w="2072049"/>
                <a:gridCol w="2618704"/>
                <a:gridCol w="3220517"/>
              </a:tblGrid>
              <a:tr h="4478722">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111" charset="0"/>
                        </a:rPr>
                        <a:t>Score</a:t>
                      </a:r>
                    </a:p>
                  </a:txBody>
                  <a:tcPr marL="89595" marR="89595" marT="44801" marB="4480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(1): Performance is reviewed infrequently or in an un-meaningful way e.g. only success or failure is noted</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txBody>
                  <a:tcPr marL="89595" marR="89595" marT="44801" marB="4480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(3): Performance is reviewed periodically with both successes and failures identified.  Results are communicated to senior staff. No clear follow up plan is adopted.</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txBody>
                  <a:tcPr marL="89595" marR="89595" marT="44801" marB="4480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(5): Performance is continually reviewed, based on the indicators tracked. All aspects are followed up to ensure continuous improvement. Results are communicated to all staff.</a:t>
                      </a:r>
                      <a:r>
                        <a:rPr kumimoji="0" lang="en-GB" sz="2400" b="0" i="0" u="none" strike="noStrike" cap="none" normalizeH="0" baseline="0" dirty="0" smtClean="0">
                          <a:ln>
                            <a:noFill/>
                          </a:ln>
                          <a:solidFill>
                            <a:schemeClr val="tx1"/>
                          </a:solidFill>
                          <a:effectLst/>
                          <a:latin typeface="Arial" pitchFamily="34" charset="0"/>
                          <a:cs typeface="Arial" pitchFamily="34" charset="0"/>
                        </a:rPr>
                        <a:t> </a:t>
                      </a:r>
                    </a:p>
                  </a:txBody>
                  <a:tcPr marL="89595" marR="89595" marT="44801" marB="4480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249" name="Text Box 11"/>
          <p:cNvSpPr txBox="1">
            <a:spLocks noChangeArrowheads="1"/>
          </p:cNvSpPr>
          <p:nvPr/>
        </p:nvSpPr>
        <p:spPr bwMode="auto">
          <a:xfrm>
            <a:off x="57565" y="17117"/>
            <a:ext cx="9117019" cy="56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4792" rIns="89583" bIns="44792">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100" b="1" dirty="0">
                <a:solidFill>
                  <a:prstClr val="black"/>
                </a:solidFill>
                <a:latin typeface="Arial" pitchFamily="34" charset="0"/>
                <a:cs typeface="Arial" pitchFamily="34" charset="0"/>
              </a:rPr>
              <a:t>Q5 MONITORING – Performance review</a:t>
            </a:r>
          </a:p>
        </p:txBody>
      </p:sp>
      <p:sp>
        <p:nvSpPr>
          <p:cNvPr id="481292" name="Rectangle 12"/>
          <p:cNvSpPr>
            <a:spLocks noChangeArrowheads="1"/>
          </p:cNvSpPr>
          <p:nvPr/>
        </p:nvSpPr>
        <p:spPr bwMode="auto">
          <a:xfrm>
            <a:off x="896145" y="1942532"/>
            <a:ext cx="2085570" cy="4510085"/>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lIns="89601" tIns="44802" rIns="89601" bIns="44802" anchor="ctr"/>
          <a:lstStyle/>
          <a:p>
            <a:endParaRPr lang="en-US" sz="1800">
              <a:solidFill>
                <a:prstClr val="black"/>
              </a:solidFill>
              <a:latin typeface="Arial" pitchFamily="34" charset="0"/>
              <a:cs typeface="Arial" pitchFamily="34" charset="0"/>
            </a:endParaRPr>
          </a:p>
        </p:txBody>
      </p:sp>
      <p:sp>
        <p:nvSpPr>
          <p:cNvPr id="481293" name="Rectangle 13"/>
          <p:cNvSpPr>
            <a:spLocks noChangeArrowheads="1"/>
          </p:cNvSpPr>
          <p:nvPr/>
        </p:nvSpPr>
        <p:spPr bwMode="auto">
          <a:xfrm>
            <a:off x="5600900" y="1937864"/>
            <a:ext cx="3290529" cy="4205157"/>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lIns="89601" tIns="44802" rIns="89601" bIns="44802" anchor="ctr"/>
          <a:lstStyle/>
          <a:p>
            <a:endParaRPr lang="en-US" sz="1800">
              <a:solidFill>
                <a:prstClr val="black"/>
              </a:solidFill>
              <a:latin typeface="Calibri" pitchFamily="34" charset="0"/>
              <a:cs typeface="+mn-cs"/>
            </a:endParaRPr>
          </a:p>
        </p:txBody>
      </p:sp>
      <p:sp>
        <p:nvSpPr>
          <p:cNvPr id="10252" name="TextBox 6"/>
          <p:cNvSpPr txBox="1">
            <a:spLocks noChangeArrowheads="1"/>
          </p:cNvSpPr>
          <p:nvPr/>
        </p:nvSpPr>
        <p:spPr bwMode="auto">
          <a:xfrm>
            <a:off x="57567" y="564313"/>
            <a:ext cx="8833862" cy="144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601" tIns="44802" rIns="89601" bIns="4480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solidFill>
                  <a:prstClr val="black"/>
                </a:solidFill>
                <a:latin typeface="Arial" pitchFamily="34" charset="0"/>
                <a:cs typeface="Arial" pitchFamily="34" charset="0"/>
              </a:rPr>
              <a:t>How do you review your department’s performance? Tell me about a recent meeting. Who is involved in these meetings? Who gets to see the results. What is the follow-up plan? Can you tell me about the recent follow-up plan?</a:t>
            </a:r>
          </a:p>
        </p:txBody>
      </p:sp>
    </p:spTree>
    <p:extLst>
      <p:ext uri="{BB962C8B-B14F-4D97-AF65-F5344CB8AC3E}">
        <p14:creationId xmlns:p14="http://schemas.microsoft.com/office/powerpoint/2010/main" val="6103909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8129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81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2" grpId="0" animBg="1"/>
      <p:bldP spid="481292" grpId="1" animBg="1"/>
      <p:bldP spid="48129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PRESENTATIONDONOTDELETE" val="&lt;?xml version=&quot;1.0&quot; encoding=&quot;UTF-16&quot; standalone=&quot;yes&quot;?&gt;&#10;&lt;root reqver=&quot;17819&quot;&gt;&lt;version val=&quot;17885&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m_eweekdayFirstOfWorkweek val=&quot;2&quot;/&gt;&lt;m_eweekdayFirstOfWeekend val=&quot;7&quot;/&gt;&lt;m_mapectfillschemeMRU/&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61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ybMQaN9dc0quXU0g6ttFq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OYtjM5FpIUmM9Ej9yyO8m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R36zZ8N7FkqornX1KfAy2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EocsxwEeSU238HfgGvDtR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7RD7IITdjUG6uZ945nPje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RESIZE" val="Yes"/>
  <p:tag name="THINKCELLSHAPEDONOTDELETE" val="pGj0On_a_Cky_qXg5nTsdd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T9rXHWNkxEGBbxvRZVb_e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DwYxGOwlxEC81V2QljX8Q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EuQqyui2oUqogXSBh2Ww.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U1QVPNLA6ECA2j_Kx._Jn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zXPWl.pP2kyk6yqnA1I50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bSalJZavESCRm_c9.VYC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5Mfus.3RzkqSicidb7SLX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Fnaykl5aRE6zF3k4i1pNP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DsaPEgZzi0eumHSqyXvvn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ByRNYNS3YkW9pezwCqftL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zEnmbg0cd02EZJKQIAQ9W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F40YMguH.UqRCpYUW0Pdk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qRIhZyeDh02fq8GWeOwIJ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fkHmMcY00kS4rXYb5N2Un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GfPqUS.YXUejcJLTaEjJi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Vwk86LfklE2J_ef8KmbMW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B2JvTjFqukikBSLHjZpFp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ykwkQVy3A0u0_dGAekNXR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JmEGDbOAgEedOIY91Gylm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spUulq8i202VYq0ehl3rF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xJAI.M2XfEaUWraC.ZtR2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4zc5TsyZJ0qYgXvotigMt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YQ3s2GOWSE6SgNTtgGpwg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0CCBd80WkemYvXGHK9Q0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E6tYSeIzAEiMpM3bL_ckZ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Tg7PUguhVU61EfXbUo9Bo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gwMucMbp0Oh07xYz05.n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ZcaTgf2oEmXPB8vphP_v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xvHoAV4A3UWjHqHEVWddX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uRn3VcQqe0OOOPMrrCX7M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d5wGZ.DcDkOZzgAfqGXQE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D1FeExRGFEa3mUf0wEDtS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f7GnLADA9kuiOmDDaWB9_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E6tYSeIzAEiMpM3bL_ckZ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XsrE0tSedkKJLIx.cPQsS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4zc5TsyZJ0qYgXvotigMt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DgwMucMbp0Oh07xYz05.n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D1FeExRGFEa3mUf0wEDtS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KH7XTHtS60OvhO3gmFq52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qmkLopo02EyLbrxpnaHQm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D.1seyYXUEOyfBDXKABX4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b9xZtPEbFEKPejMPYEOU3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SXaqwDylC0yol71cWFneN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SHJeoWuz8UmMck3zl7Qfy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n5M.8521iU2ULhQOJzvtt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C9JOejlNMEiWVZTgvPsD4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S_wbdC5rIE23HoVk_r.Nf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xUwBMyFeJEi6T0LyQGO7h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PEoHGPLQp0qZ5u41yTVRB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eYElNcpQ0mJc36XCfdG9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xHV77ioyQ0et.BmaKsP82g"/>
  <p:tag name="RESIZE" val="Yes"/>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raUD8Vg9kk2JrVNZ_N60B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4jSEeVaihEOVT8HOsQZ_V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OitlARgBh06WeXPc_E.zN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EAei289uwEmS4iKlEVM3Y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Yrv3rel5zEKLGOrqmWYh7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Drauj254CESlJ1rEXKT06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JvA1dR86sUWjkbMUF1TlL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akX00lYRVUakQZFxx3Cxu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gvb0lwaLmEeXq4OolNjtT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tyIA6X5Ixk2qG_tR0mmdW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aSOkuHn5dUKT8lt.dCb5aw"/>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bjPadP3KrkOiQGV1FLlaf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BjGMgxb7XEqvhWrf7PzqK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Uc2lRPhlqEWsETnaDAGm2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Sf.GcjN9QUujJediMteFB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rzuvYUnaF0yumrSv37JEN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TsbXxxKomkiLdC_U0yRr6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Drauj254CESlJ1rEXKT06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akX00lYRVUakQZFxx3Cxu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gvb0lwaLmEeXq4OolNjtT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tyIA6X5Ixk2qG_tR0mmdWw"/>
</p:tagLst>
</file>

<file path=ppt/tags/tag211.xml><?xml version="1.0" encoding="utf-8"?>
<p:tagLst xmlns:a="http://schemas.openxmlformats.org/drawingml/2006/main" xmlns:r="http://schemas.openxmlformats.org/officeDocument/2006/relationships" xmlns:p="http://schemas.openxmlformats.org/presentationml/2006/main">
  <p:tag name="RESIZE" val="Yes"/>
  <p:tag name="THINKCELLSHAPEDONOTDELETE" val="pxCpisr6TckiV79Iil8JH1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gYa.yMVMtkay0JYghxjCI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BjGMgxb7XEqvhWrf7PzqK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vMGqaLk6K0mb8.aF9oGbZ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VcHRbcD6EUWkmb3R578Xc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4uCvOvGBakGaAJr6uR0m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uONM4C11U0.hR0zy.8N7R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x5ijhxU.2EeD88llwGsLN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Tg7PUguhVU61EfXbUo9Bo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cE8NbOPl0EeYEQalOSsCc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oCWJ_AHwakeGxFxy2KJYb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4yC8TD.JlEizWGB8TDji5w"/>
</p:tagLst>
</file>

<file path=ppt/tags/tag223.xml><?xml version="1.0" encoding="utf-8"?>
<p:tagLst xmlns:a="http://schemas.openxmlformats.org/drawingml/2006/main" xmlns:r="http://schemas.openxmlformats.org/officeDocument/2006/relationships" xmlns:p="http://schemas.openxmlformats.org/presentationml/2006/main">
  <p:tag name="RESIZE" val="Yes"/>
  <p:tag name="THINKCELLSHAPEDONOTDELETE" val="pxCpisr6TckiV79Iil8JH1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raUD8Vg9kk2JrVNZ_N60B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AnBtpUAwlEONJbiGzgMlx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gn19vNNZbEGMUdrcDfW_u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ewWY9hdRQ0GmerkvGVWYX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s6gu8_2szECNdFGNrT2J1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N5fGc0BdVkaPJnMh.0TfF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eZcaTgf2oEmXPB8vphP_v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axSpXvHZi0ibNs5zMR_4O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jGvBsqJJckqiMBh4vCEnp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hsbgrQSB6E2a04tTsJGKM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sEQ.SyiQTkif1z8D5ogk6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nUxNoo3Nc0qI9hr5tcOOt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wIGl22z23EuggeB.SDBQG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teiciHF0LEOLCo0_5n9i3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Ul3Ex1oH9E6_iR1U2tLOG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PSlj49d6X0eRYCMwmR8Zr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xvHoAV4A3UWjHqHEVWddX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VzSoGauqI0up_GT28Rif.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nxMb6QZmvUGI5xhVD_whB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PY5_lmJCAk24JE14suCPU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by8xhYYU0ym16X0T4yB9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65b6efntck2291cMJAX37A"/>
</p:tagLst>
</file>

<file path=ppt/tags/tag245.xml><?xml version="1.0" encoding="utf-8"?>
<p:tagLst xmlns:a="http://schemas.openxmlformats.org/drawingml/2006/main" xmlns:r="http://schemas.openxmlformats.org/officeDocument/2006/relationships" xmlns:p="http://schemas.openxmlformats.org/presentationml/2006/main">
  <p:tag name="RESIZE" val="Yes"/>
  <p:tag name="THINKCELLSHAPEDONOTDELETE" val="pgowgWWSxl0CrfZMUcHbe2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raUD8Vg9kk2JrVNZ_N60B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xJAI.M2XfEaUWraC.ZtR2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YQ3s2GOWSE6SgNTtgGpwg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y0CCBd80WkemYvXGHK9Q0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E6tYSeIzAEiMpM3bL_ckZ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4zc5TsyZJ0qYgXvotigMt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DgwMucMbp0Oh07xYz05.n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D1FeExRGFEa3mUf0wEDtS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Tg7PUguhVU61EfXbUo9Bo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eZcaTgf2oEmXPB8vphP_v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vHoAV4A3UWjHqHEVWddX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uRn3VcQqe0OOOPMrrCX7M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d5wGZ.DcDkOZzgAfqGXQE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f7GnLADA9kuiOmDDaWB9_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E6tYSeIzAEiMpM3bL_ckZ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XsrE0tSedkKJLIx.cPQsS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RESIZE" val="Yes"/>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vFGx7Xi.8ESGMLKtZK6CK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O_wgmu3YXUKnmAHIus3Rk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X.R554.8rkCB9IejoOosU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MJY4Ze6i6EOe4utAI0NDC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8yw9c5qYa0mWCSN3Yt36A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i6jYK869.EKNqyWJIyvYc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Drauj254CESlJ1rEXKT06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akX00lYRVUakQZFxx3Cxu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gvb0lwaLmEeXq4OolNjtT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tyIA6X5Ixk2qG_tR0mmdW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uRn3VcQqe0OOOPMrrCX7M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d5wGZ.DcDkOZzgAfqGXQE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7GnLADA9kuiOmDDaWB9_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JAI.M2XfEaUWraC.ZtR2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xJAI.M2XfEaUWraC.ZtR2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YQ3s2GOWSE6SgNTtgGpwg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y0CCBd80WkemYvXGHK9Q0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E6tYSeIzAEiMpM3bL_ckZ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0CCBd80WkemYvXGHK9Q0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uRn3VcQqe0OOOPMrrCX7M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d5wGZ.DcDkOZzgAfqGXQE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7GnLADA9kuiOmDDaWB9_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6tYSeIzAEiMpM3bL_ckZ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E6tYSeIzAEiMpM3bL_ckZ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XsrE0tSedkKJLIx.cPQsS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4zc5TsyZJ0qYgXvotigMt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DgwMucMbp0Oh07xYz05.n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D1FeExRGFEa3mUf0wEDtS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Tg7PUguhVU61EfXbUo9Bo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eZcaTgf2oEmXPB8vphP_v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xvHoAV4A3UWjHqHEVWddX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6eoXqRPeHESbRR1Piy._H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iiWlM4jFnkWwEBJn0LhnB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YkDQVr.ktkSU0WYLcTNMn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pQRcLqG5wUG05xt5cl1a8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nTgBYX39EUSA4yomkcKl5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4bOEXj3txkCsM.IRW0fesQ"/>
</p:tagLst>
</file>

<file path=ppt/tags/tag88.xml><?xml version="1.0" encoding="utf-8"?>
<p:tagLst xmlns:a="http://schemas.openxmlformats.org/drawingml/2006/main" xmlns:r="http://schemas.openxmlformats.org/officeDocument/2006/relationships" xmlns:p="http://schemas.openxmlformats.org/presentationml/2006/main">
  <p:tag name="RESIZE" val="Yes"/>
  <p:tag name="THINKCELLSHAPEDONOTDELETE" val="plZP.qVej3kCDmv_DWBOt3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xVcohkoy5UuIXWsyS25q2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KNUJR1m90kyLJ_sLD_hjX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4xSYzz_7QEGJKHvDPebEC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jqhqRefo.02DtmdkxMdEn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SZrqYiyubUKafyUMER4eX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sXe29VrihEGyW.6OT_Wbx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dmDEN16xzk.AvFGdJmwp8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OJHonigmHUitGraQDfm5Q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tuJcBTrjR0C1_YhIY9eDK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_AG6YeQUVkSekKffqrTF.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_oJB7kUOF0SDfhe3kkMoL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Ph1IQh8M6USc9RzwM2S13w"/>
</p:tagLst>
</file>

<file path=ppt/theme/theme1.xml><?xml version="1.0" encoding="utf-8"?>
<a:theme xmlns:a="http://schemas.openxmlformats.org/drawingml/2006/main" name="Firm Format - English (US)">
  <a:themeElements>
    <a:clrScheme name="Firm Format - English (US) 4">
      <a:dk1>
        <a:srgbClr val="000000"/>
      </a:dk1>
      <a:lt1>
        <a:srgbClr val="FFFFFF"/>
      </a:lt1>
      <a:dk2>
        <a:srgbClr val="002960"/>
      </a:dk2>
      <a:lt2>
        <a:srgbClr val="FFFFFF"/>
      </a:lt2>
      <a:accent1>
        <a:srgbClr val="48959E"/>
      </a:accent1>
      <a:accent2>
        <a:srgbClr val="82B5B9"/>
      </a:accent2>
      <a:accent3>
        <a:srgbClr val="FFFFFF"/>
      </a:accent3>
      <a:accent4>
        <a:srgbClr val="000000"/>
      </a:accent4>
      <a:accent5>
        <a:srgbClr val="B1C8CC"/>
      </a:accent5>
      <a:accent6>
        <a:srgbClr val="75A4A7"/>
      </a:accent6>
      <a:hlink>
        <a:srgbClr val="59595A"/>
      </a:hlink>
      <a:folHlink>
        <a:srgbClr val="A4A4A4"/>
      </a:folHlink>
    </a:clrScheme>
    <a:fontScheme name="Firm Format - English (U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Firm Format - English (US)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Firm Format - English (US) 4">
        <a:dk1>
          <a:srgbClr val="000000"/>
        </a:dk1>
        <a:lt1>
          <a:srgbClr val="FFFFFF"/>
        </a:lt1>
        <a:dk2>
          <a:srgbClr val="002960"/>
        </a:dk2>
        <a:lt2>
          <a:srgbClr val="FFFFFF"/>
        </a:lt2>
        <a:accent1>
          <a:srgbClr val="48959E"/>
        </a:accent1>
        <a:accent2>
          <a:srgbClr val="82B5B9"/>
        </a:accent2>
        <a:accent3>
          <a:srgbClr val="FFFFFF"/>
        </a:accent3>
        <a:accent4>
          <a:srgbClr val="000000"/>
        </a:accent4>
        <a:accent5>
          <a:srgbClr val="B1C8CC"/>
        </a:accent5>
        <a:accent6>
          <a:srgbClr val="75A4A7"/>
        </a:accent6>
        <a:hlink>
          <a:srgbClr val="59595A"/>
        </a:hlink>
        <a:folHlink>
          <a:srgbClr val="A4A4A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ick">
  <a:themeElements>
    <a:clrScheme name="Ni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i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20" tIns="45711" rIns="91420" bIns="45711" numCol="1" anchor="t" anchorCtr="0" compatLnSpc="1">
        <a:prstTxWarp prst="textNoShape">
          <a:avLst/>
        </a:prstTxWarp>
      </a:bodyPr>
      <a:lstStyle>
        <a:defPPr marL="342900" marR="0" indent="-342900" algn="l" defTabSz="912813" rtl="0" eaLnBrk="1" fontAlgn="base" latinLnBrk="0" hangingPunct="1">
          <a:lnSpc>
            <a:spcPct val="12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20" tIns="45711" rIns="91420" bIns="45711" numCol="1" anchor="t" anchorCtr="0" compatLnSpc="1">
        <a:prstTxWarp prst="textNoShape">
          <a:avLst/>
        </a:prstTxWarp>
      </a:bodyPr>
      <a:lstStyle>
        <a:defPPr marL="342900" marR="0" indent="-342900" algn="l" defTabSz="912813" rtl="0" eaLnBrk="1" fontAlgn="base" latinLnBrk="0" hangingPunct="1">
          <a:lnSpc>
            <a:spcPct val="12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Ni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c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c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c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c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c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c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c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c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c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c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c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Firm Format - English (US)</Template>
  <TotalTime>1555</TotalTime>
  <Words>2573</Words>
  <Application>Microsoft Office PowerPoint</Application>
  <PresentationFormat>Custom</PresentationFormat>
  <Paragraphs>613</Paragraphs>
  <Slides>42</Slides>
  <Notes>25</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42</vt:i4>
      </vt:variant>
    </vt:vector>
  </HeadingPairs>
  <TitlesOfParts>
    <vt:vector size="47" baseType="lpstr">
      <vt:lpstr>Firm Format - English (US)</vt:lpstr>
      <vt:lpstr>Office Theme</vt:lpstr>
      <vt:lpstr>Nick</vt:lpstr>
      <vt:lpstr>think-cell Slide</vt:lpstr>
      <vt:lpstr>Chart</vt:lpstr>
      <vt:lpstr>Management Matters in Healthcare Nick Bloom, August 24th 2011</vt:lpstr>
      <vt:lpstr>Big picture question is does management matter in healthcare – can better management save lives?</vt:lpstr>
      <vt:lpstr>Partners</vt:lpstr>
      <vt:lpstr>Agenda</vt:lpstr>
      <vt:lpstr>PowerPoint Presentation</vt:lpstr>
      <vt:lpstr>PowerPoint Presentation</vt:lpstr>
      <vt:lpstr>TYPICAL PROCESS IMPROVEMENT(BEFORE)</vt:lpstr>
      <vt:lpstr>TYPICAL PROCESS IMPROVEMENT (AFTER)</vt:lpstr>
      <vt:lpstr>PowerPoint Presentation</vt:lpstr>
      <vt:lpstr>REGULAR PERFORMANCE MONITORING</vt:lpstr>
      <vt:lpstr>PERFORMANCE MONITORING MANUFACTURING</vt:lpstr>
      <vt:lpstr>PERFORMANCE MONITORING MANUFACTURING</vt:lpstr>
      <vt:lpstr>PERFORMANCE MONITORING AIRPORTS</vt:lpstr>
      <vt:lpstr>PERFORMANCE MONITORING CALL CENTRE</vt:lpstr>
      <vt:lpstr>PERFORMANCE MONITORING RETAIL BANKING</vt:lpstr>
      <vt:lpstr>PowerPoint Presentation</vt:lpstr>
      <vt:lpstr>Agenda</vt:lpstr>
      <vt:lpstr>We interviewed almost 1,200 hospitals across 7 countries</vt:lpstr>
      <vt:lpstr>We found good management is strongly correlated with better clinical and financial performance</vt:lpstr>
      <vt:lpstr>There is a strong relationship between management practice and health outcomes</vt:lpstr>
      <vt:lpstr>PowerPoint Presentation</vt:lpstr>
      <vt:lpstr>PowerPoint Presentation</vt:lpstr>
      <vt:lpstr>PowerPoint Presentation</vt:lpstr>
      <vt:lpstr>Agenda</vt:lpstr>
      <vt:lpstr>PowerPoint Presentation</vt:lpstr>
      <vt:lpstr>PowerPoint Presentation</vt:lpstr>
      <vt:lpstr>Competition: this appears to be good for management</vt:lpstr>
      <vt:lpstr>PowerPoint Presentation</vt:lpstr>
      <vt:lpstr>PowerPoint Presentation</vt:lpstr>
      <vt:lpstr>Hospitals with more clinicians as managers (a more hospital relevant skills measure) have better management</vt:lpstr>
      <vt:lpstr>Changes in clinically trained managers are also correlated with improved management practices</vt:lpstr>
      <vt:lpstr>There is wide variation in the prevalence of clinically trained managers by country</vt:lpstr>
      <vt:lpstr>Size: There is a strong relationship between hospital size and management practice</vt:lpstr>
      <vt:lpstr>Agenda</vt:lpstr>
      <vt:lpstr>These findings pose some questions for policy makers and managers (noting we can not be sure of causality)</vt:lpstr>
      <vt:lpstr>PowerPoint Presentation</vt:lpstr>
      <vt:lpstr>PowerPoint Presentation</vt:lpstr>
      <vt:lpstr>PowerPoint Presentation</vt:lpstr>
      <vt:lpstr>PowerPoint Presentation</vt:lpstr>
      <vt:lpstr>Management Matters in Healthcare</vt:lpstr>
      <vt:lpstr>PowerPoint Presentation</vt:lpstr>
      <vt:lpstr>Autonomy: Managerial Autonomy is correlated with management practice</vt:lpstr>
    </vt:vector>
  </TitlesOfParts>
  <Company>Corporate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Jane Liddall</dc:creator>
  <cp:lastModifiedBy>nick bloom</cp:lastModifiedBy>
  <cp:revision>119</cp:revision>
  <cp:lastPrinted>2010-10-25T17:41:04Z</cp:lastPrinted>
  <dcterms:created xsi:type="dcterms:W3CDTF">2011-03-29T16:08:26Z</dcterms:created>
  <dcterms:modified xsi:type="dcterms:W3CDTF">2011-08-24T16:44:46Z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Final">
    <vt:bool>true</vt:bool>
  </property>
  <property fmtid="{D5CDD505-2E9C-101B-9397-08002B2CF9AE}" pid="6" name="DocID">
    <vt:lpwstr/>
  </property>
  <property fmtid="{D5CDD505-2E9C-101B-9397-08002B2CF9AE}" pid="7" name="DocIDinTitle">
    <vt:bool>false</vt:bool>
  </property>
  <property fmtid="{D5CDD505-2E9C-101B-9397-08002B2CF9AE}" pid="8" name="DocIDinSlide">
    <vt:bool>true</vt:bool>
  </property>
  <property fmtid="{D5CDD505-2E9C-101B-9397-08002B2CF9AE}" pid="9" name="DocIDPosition">
    <vt:i4>1</vt:i4>
  </property>
  <property fmtid="{D5CDD505-2E9C-101B-9397-08002B2CF9AE}" pid="10" name="Title">
    <vt:lpwstr>Title</vt:lpwstr>
  </property>
  <property fmtid="{D5CDD505-2E9C-101B-9397-08002B2CF9AE}" pid="11" name="Event">
    <vt:lpwstr/>
  </property>
  <property fmtid="{D5CDD505-2E9C-101B-9397-08002B2CF9AE}" pid="12" name="Delivery Date">
    <vt:lpwstr/>
  </property>
</Properties>
</file>